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5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x="12858750" cy="723265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2"/>
  <c:chart>
    <c:title>
      <c:tx>
        <c:rich>
          <a:bodyPr rot="0"/>
          <a:lstStyle/>
          <a:p>
            <a:pPr>
              <a:defRPr sz="2000" b="1" strike="noStrike" spc="-1">
                <a:solidFill>
                  <a:srgbClr val="000000"/>
                </a:solidFill>
                <a:latin typeface="Arial"/>
              </a:defRPr>
            </a:pPr>
            <a:r>
              <a:rPr sz="2000" b="1" strike="noStrike" spc="-1">
                <a:solidFill>
                  <a:srgbClr val="000000"/>
                </a:solidFill>
                <a:latin typeface="Arial"/>
              </a:rPr>
              <a:t>2012-2016年中国软件和信息技术服务业
总收入及增长率</a:t>
            </a:r>
          </a:p>
        </c:rich>
      </c:tx>
      <c:layout>
        <c:manualLayout>
          <c:xMode val="edge"/>
          <c:yMode val="edge"/>
          <c:x val="0.238520035097982"/>
          <c:y val="0"/>
        </c:manualLayout>
      </c:layout>
      <c:overlay val="0"/>
      <c:spPr>
        <a:noFill/>
        <a:ln>
          <a:noFill/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收入</c:v>
                </c:pt>
              </c:strCache>
            </c:strRef>
          </c:tx>
          <c:spPr>
            <a:solidFill>
              <a:srgbClr val="4EC1D6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0" strike="noStrike" spc="-1">
                    <a:solidFill>
                      <a:srgbClr val="000000"/>
                    </a:solidFill>
                    <a:latin typeface="Arial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24787</c:v>
                </c:pt>
                <c:pt idx="1">
                  <c:v>30587</c:v>
                </c:pt>
                <c:pt idx="2">
                  <c:v>37024</c:v>
                </c:pt>
                <c:pt idx="3">
                  <c:v>42848</c:v>
                </c:pt>
                <c:pt idx="4">
                  <c:v>49000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D1-4248-8DF5-E7F41D1D96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3963672"/>
        <c:axId val="41031842"/>
      </c:barChart>
      <c:catAx>
        <c:axId val="439636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sz="1400" b="0" strike="noStrike" spc="-1">
                <a:solidFill>
                  <a:srgbClr val="000000"/>
                </a:solidFill>
                <a:latin typeface="微软雅黑"/>
              </a:defRPr>
            </a:pPr>
            <a:endParaRPr lang="zh-CN"/>
          </a:p>
        </c:txPr>
        <c:crossAx val="41031842"/>
        <c:crosses val="autoZero"/>
        <c:auto val="1"/>
        <c:lblAlgn val="ctr"/>
        <c:lblOffset val="100"/>
        <c:noMultiLvlLbl val="1"/>
      </c:catAx>
      <c:valAx>
        <c:axId val="4103184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sz="1400" b="0" strike="noStrike" spc="-1">
                <a:solidFill>
                  <a:srgbClr val="000000"/>
                </a:solidFill>
                <a:latin typeface="微软雅黑"/>
              </a:defRPr>
            </a:pPr>
            <a:endParaRPr lang="zh-CN"/>
          </a:p>
        </c:txPr>
        <c:crossAx val="43963672"/>
        <c:crosses val="autoZero"/>
        <c:crossBetween val="between"/>
      </c:valAx>
      <c:spPr>
        <a:solidFill>
          <a:srgbClr val="FFFFFF"/>
        </a:solidFill>
        <a:ln>
          <a:noFill/>
        </a:ln>
      </c:spPr>
    </c:plotArea>
    <c:plotVisOnly val="1"/>
    <c:dispBlanksAs val="gap"/>
    <c:showDLblsOverMax val="1"/>
  </c:chart>
  <c:spPr>
    <a:noFill/>
    <a:ln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2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增长率</c:v>
                </c:pt>
              </c:strCache>
            </c:strRef>
          </c:tx>
          <c:spPr>
            <a:ln w="44280">
              <a:solidFill>
                <a:srgbClr val="4F81BD"/>
              </a:solidFill>
              <a:round/>
            </a:ln>
          </c:spPr>
          <c:marker>
            <c:symbol val="square"/>
            <c:size val="5"/>
            <c:spPr>
              <a:solidFill>
                <a:srgbClr val="4F81BD"/>
              </a:solidFill>
            </c:spPr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strike="noStrike" spc="-1">
                    <a:solidFill>
                      <a:srgbClr val="FFFFFF"/>
                    </a:solidFill>
                    <a:latin typeface="微软雅黑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1">
                  <c:v>0.233993625690886</c:v>
                </c:pt>
                <c:pt idx="2">
                  <c:v>0.21044888351260299</c:v>
                </c:pt>
                <c:pt idx="3">
                  <c:v>0.15730337078651699</c:v>
                </c:pt>
                <c:pt idx="4">
                  <c:v>0.14357729648991799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B8-4C9D-8EBA-55A79DF73D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>
              <a:noFill/>
            </a:ln>
          </c:spPr>
        </c:hiLowLines>
        <c:marker val="1"/>
        <c:smooth val="0"/>
        <c:axId val="9919427"/>
        <c:axId val="91851759"/>
      </c:lineChart>
      <c:catAx>
        <c:axId val="991942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1851759"/>
        <c:crosses val="autoZero"/>
        <c:auto val="1"/>
        <c:lblAlgn val="ctr"/>
        <c:lblOffset val="100"/>
        <c:noMultiLvlLbl val="1"/>
      </c:catAx>
      <c:valAx>
        <c:axId val="91851759"/>
        <c:scaling>
          <c:orientation val="minMax"/>
          <c:min val="0"/>
        </c:scaling>
        <c:delete val="1"/>
        <c:axPos val="l"/>
        <c:numFmt formatCode="General" sourceLinked="0"/>
        <c:majorTickMark val="out"/>
        <c:minorTickMark val="none"/>
        <c:tickLblPos val="nextTo"/>
        <c:crossAx val="9919427"/>
        <c:crosses val="autoZero"/>
        <c:crossBetween val="midCat"/>
      </c:valAx>
      <c:spPr>
        <a:solidFill>
          <a:srgbClr val="FFFFFF"/>
        </a:solidFill>
        <a:ln>
          <a:noFill/>
        </a:ln>
      </c:spPr>
    </c:plotArea>
    <c:legend>
      <c:legendPos val="r"/>
      <c:layout>
        <c:manualLayout>
          <c:xMode val="edge"/>
          <c:yMode val="edge"/>
          <c:x val="0.83550761412586205"/>
          <c:y val="0.29242225378866499"/>
          <c:w val="0.162776732084743"/>
          <c:h val="0.40948934996110697"/>
        </c:manualLayout>
      </c:layout>
      <c:overlay val="1"/>
      <c:spPr>
        <a:noFill/>
        <a:ln>
          <a:noFill/>
        </a:ln>
      </c:spPr>
      <c:txPr>
        <a:bodyPr/>
        <a:lstStyle/>
        <a:p>
          <a:pPr>
            <a:defRPr sz="1600" b="1" strike="noStrike" spc="-1">
              <a:solidFill>
                <a:srgbClr val="0D0D0D"/>
              </a:solidFill>
              <a:latin typeface="Calibri"/>
            </a:defRPr>
          </a:pPr>
          <a:endParaRPr lang="zh-CN"/>
        </a:p>
      </c:txPr>
    </c:legend>
    <c:plotVisOnly val="1"/>
    <c:dispBlanksAs val="gap"/>
    <c:showDLblsOverMax val="1"/>
  </c:chart>
  <c:spPr>
    <a:noFill/>
    <a:ln>
      <a:noFill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2"/>
  <c:chart>
    <c:title>
      <c:tx>
        <c:rich>
          <a:bodyPr rot="0"/>
          <a:lstStyle/>
          <a:p>
            <a:pPr>
              <a:defRPr sz="2800" b="1" strike="noStrike" spc="-1">
                <a:solidFill>
                  <a:srgbClr val="29ABE2"/>
                </a:solidFill>
                <a:latin typeface="微软雅黑"/>
              </a:defRPr>
            </a:pPr>
            <a:r>
              <a:rPr sz="2800" b="1" strike="noStrike" spc="-1">
                <a:solidFill>
                  <a:srgbClr val="29ABE2"/>
                </a:solidFill>
                <a:latin typeface="微软雅黑"/>
              </a:rPr>
              <a:t>2016年中国各行业城镇单位就业人员平均工资（前十）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2016年（元）</c:v>
                </c:pt>
              </c:strCache>
            </c:strRef>
          </c:tx>
          <c:spPr>
            <a:solidFill>
              <a:srgbClr val="C2C2C2"/>
            </a:solidFill>
            <a:ln>
              <a:noFill/>
            </a:ln>
          </c:spPr>
          <c:invertIfNegative val="0"/>
          <c:dPt>
            <c:idx val="10"/>
            <c:invertIfNegative val="0"/>
            <c:bubble3D val="0"/>
            <c:spPr>
              <a:solidFill>
                <a:srgbClr val="29ABE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3C8B-47B4-A76F-7464FE3FC249}"/>
              </c:ext>
            </c:extLst>
          </c:dPt>
          <c:dLbls>
            <c:dLbl>
              <c:idx val="10"/>
              <c:tx>
                <c:rich>
                  <a:bodyPr/>
                  <a:lstStyle/>
                  <a:p>
                    <a:r>
                      <a:rPr lang="en-US" sz="1800" b="0" strike="noStrike" spc="-1">
                        <a:solidFill>
                          <a:srgbClr val="29ABE2"/>
                        </a:solidFill>
                        <a:latin typeface="Arial"/>
                      </a:rPr>
                      <a:t>122,478</a:t>
                    </a:r>
                    <a:r>
                      <a:rPr lang="zh-CN" sz="1800" b="0" strike="noStrike" spc="-1">
                        <a:solidFill>
                          <a:srgbClr val="29ABE2"/>
                        </a:solidFill>
                        <a:latin typeface="Arial"/>
                      </a:rPr>
                      <a:t>元</a:t>
                    </a:r>
                  </a:p>
                </c:rich>
              </c:tx>
              <c:spPr/>
              <c:dLblPos val="outEnd"/>
              <c:showLegendKey val="0"/>
              <c:showVal val="1"/>
              <c:showCatName val="0"/>
              <c:showSerName val="0"/>
              <c:showPercent val="0"/>
              <c:showBubbleSize val="1"/>
              <c:separator>;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C8B-47B4-A76F-7464FE3FC2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strike="noStrike" spc="-1">
                    <a:solidFill>
                      <a:srgbClr val="000000"/>
                    </a:solidFill>
                    <a:latin typeface="微软雅黑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11"/>
                <c:pt idx="0">
                  <c:v>各行业平均工资</c:v>
                </c:pt>
                <c:pt idx="1">
                  <c:v>公共管理和社会组织</c:v>
                </c:pt>
                <c:pt idx="2">
                  <c:v>交通运输、仓储和邮政业</c:v>
                </c:pt>
                <c:pt idx="3">
                  <c:v>教育</c:v>
                </c:pt>
                <c:pt idx="4">
                  <c:v>租赁和商务服务业</c:v>
                </c:pt>
                <c:pt idx="5">
                  <c:v>文化、体育和娱乐业</c:v>
                </c:pt>
                <c:pt idx="6">
                  <c:v>卫生、社会保障和社会福利业</c:v>
                </c:pt>
                <c:pt idx="7">
                  <c:v>电力、燃气及水的生产和供应业</c:v>
                </c:pt>
                <c:pt idx="8">
                  <c:v>科学研究、技术服务和地质勘查业</c:v>
                </c:pt>
                <c:pt idx="9">
                  <c:v>金融业</c:v>
                </c:pt>
                <c:pt idx="10">
                  <c:v>IT业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1"/>
                <c:pt idx="0">
                  <c:v>67569</c:v>
                </c:pt>
                <c:pt idx="1">
                  <c:v>70958</c:v>
                </c:pt>
                <c:pt idx="2">
                  <c:v>73650</c:v>
                </c:pt>
                <c:pt idx="3">
                  <c:v>74498</c:v>
                </c:pt>
                <c:pt idx="4">
                  <c:v>76782</c:v>
                </c:pt>
                <c:pt idx="5">
                  <c:v>79875</c:v>
                </c:pt>
                <c:pt idx="6">
                  <c:v>80026</c:v>
                </c:pt>
                <c:pt idx="7">
                  <c:v>83863</c:v>
                </c:pt>
                <c:pt idx="8">
                  <c:v>96638</c:v>
                </c:pt>
                <c:pt idx="9">
                  <c:v>117418</c:v>
                </c:pt>
                <c:pt idx="10">
                  <c:v>122478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8B-47B4-A76F-7464FE3FC2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159299"/>
        <c:axId val="27223528"/>
      </c:barChart>
      <c:catAx>
        <c:axId val="47159299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sz="1600" b="0" strike="noStrike" spc="-1">
                <a:solidFill>
                  <a:srgbClr val="000000"/>
                </a:solidFill>
                <a:latin typeface="微软雅黑"/>
              </a:defRPr>
            </a:pPr>
            <a:endParaRPr lang="zh-CN"/>
          </a:p>
        </c:txPr>
        <c:crossAx val="27223528"/>
        <c:crosses val="autoZero"/>
        <c:auto val="1"/>
        <c:lblAlgn val="ctr"/>
        <c:lblOffset val="100"/>
        <c:noMultiLvlLbl val="1"/>
      </c:catAx>
      <c:valAx>
        <c:axId val="27223528"/>
        <c:scaling>
          <c:orientation val="minMax"/>
        </c:scaling>
        <c:delete val="0"/>
        <c:axPos val="b"/>
        <c:majorGridlines>
          <c:spPr>
            <a:ln w="6480">
              <a:solidFill>
                <a:srgbClr val="8B8B8B"/>
              </a:solidFill>
              <a:round/>
            </a:ln>
          </c:spPr>
        </c:majorGridlines>
        <c:numFmt formatCode="#,##0" sourceLinked="0"/>
        <c:majorTickMark val="out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sz="1600" b="1" strike="noStrike" spc="-1">
                <a:solidFill>
                  <a:srgbClr val="000000"/>
                </a:solidFill>
                <a:latin typeface="微软雅黑"/>
              </a:defRPr>
            </a:pPr>
            <a:endParaRPr lang="zh-CN"/>
          </a:p>
        </c:txPr>
        <c:crossAx val="47159299"/>
        <c:crosses val="autoZero"/>
        <c:crossBetween val="between"/>
      </c:valAx>
      <c:spPr>
        <a:solidFill>
          <a:srgbClr val="FFFFFF"/>
        </a:solidFill>
        <a:ln>
          <a:noFill/>
        </a:ln>
      </c:spPr>
    </c:plotArea>
    <c:plotVisOnly val="1"/>
    <c:dispBlanksAs val="gap"/>
    <c:showDLblsOverMax val="1"/>
  </c:chart>
  <c:spPr>
    <a:noFill/>
    <a:ln>
      <a:noFill/>
    </a:ln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2"/>
  <c:chart>
    <c:title>
      <c:tx>
        <c:rich>
          <a:bodyPr rot="0"/>
          <a:lstStyle/>
          <a:p>
            <a:pPr>
              <a:defRPr sz="2600" b="1" strike="noStrike" spc="-1">
                <a:solidFill>
                  <a:srgbClr val="0D0D0D"/>
                </a:solidFill>
                <a:latin typeface="微软雅黑"/>
              </a:defRPr>
            </a:pPr>
            <a:r>
              <a:rPr lang="zh-CN" altLang="en-US" sz="2600" b="1" strike="noStrike" spc="-1">
                <a:solidFill>
                  <a:srgbClr val="0D0D0D"/>
                </a:solidFill>
                <a:latin typeface="微软雅黑"/>
              </a:rPr>
              <a:t>软通教育</a:t>
            </a:r>
            <a:r>
              <a:rPr lang="en-US" altLang="zh-CN" sz="2600" b="1" strike="noStrike" spc="-1">
                <a:solidFill>
                  <a:srgbClr val="0D0D0D"/>
                </a:solidFill>
                <a:latin typeface="微软雅黑"/>
              </a:rPr>
              <a:t>2017</a:t>
            </a:r>
            <a:r>
              <a:rPr lang="zh-CN" altLang="en-US" sz="2600" b="1" strike="noStrike" spc="-1">
                <a:solidFill>
                  <a:srgbClr val="0D0D0D"/>
                </a:solidFill>
                <a:latin typeface="微软雅黑"/>
              </a:rPr>
              <a:t>学员就业企业分布</a:t>
            </a:r>
          </a:p>
        </c:rich>
      </c:tx>
      <c:layout>
        <c:manualLayout>
          <c:xMode val="edge"/>
          <c:yMode val="edge"/>
          <c:x val="0.104255319148936"/>
          <c:y val="1.55361050328228E-2"/>
        </c:manualLayout>
      </c:layout>
      <c:overlay val="0"/>
      <c:spPr>
        <a:noFill/>
        <a:ln>
          <a:noFill/>
        </a:ln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就业</c:v>
                </c:pt>
              </c:strCache>
            </c:strRef>
          </c:tx>
          <c:spPr>
            <a:solidFill>
              <a:srgbClr val="4F81BD"/>
            </a:solidFill>
            <a:ln>
              <a:noFill/>
            </a:ln>
          </c:spPr>
          <c:dPt>
            <c:idx val="0"/>
            <c:bubble3D val="0"/>
            <c:spPr>
              <a:solidFill>
                <a:srgbClr val="00A1E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705C-4479-9D59-14D202BF820B}"/>
              </c:ext>
            </c:extLst>
          </c:dPt>
          <c:dPt>
            <c:idx val="1"/>
            <c:bubble3D val="0"/>
            <c:spPr>
              <a:solidFill>
                <a:srgbClr val="80808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705C-4479-9D59-14D202BF820B}"/>
              </c:ext>
            </c:extLst>
          </c:dPt>
          <c:dPt>
            <c:idx val="2"/>
            <c:bubble3D val="0"/>
            <c:spPr>
              <a:solidFill>
                <a:srgbClr val="37609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705C-4479-9D59-14D202BF820B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705C-4479-9D59-14D202BF820B}"/>
              </c:ext>
            </c:extLst>
          </c:dPt>
          <c:dPt>
            <c:idx val="4"/>
            <c:bubble3D val="0"/>
            <c:spPr>
              <a:solidFill>
                <a:srgbClr val="13385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9-705C-4479-9D59-14D202BF820B}"/>
              </c:ext>
            </c:extLst>
          </c:dPt>
          <c:dPt>
            <c:idx val="5"/>
            <c:bubble3D val="0"/>
            <c:spPr>
              <a:solidFill>
                <a:srgbClr val="CC990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B-705C-4479-9D59-14D202BF820B}"/>
              </c:ext>
            </c:extLst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1800" b="1" strike="noStrike" spc="-1">
                      <a:solidFill>
                        <a:srgbClr val="FFFFFF"/>
                      </a:solidFill>
                      <a:latin typeface="微软雅黑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01-705C-4479-9D59-14D202BF820B}"/>
                </c:ext>
              </c:extLst>
            </c:dLbl>
            <c:dLbl>
              <c:idx val="1"/>
              <c:spPr/>
              <c:txPr>
                <a:bodyPr/>
                <a:lstStyle/>
                <a:p>
                  <a:pPr>
                    <a:defRPr sz="1800" b="1" strike="noStrike" spc="-1">
                      <a:solidFill>
                        <a:srgbClr val="FFFFFF"/>
                      </a:solidFill>
                      <a:latin typeface="微软雅黑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1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05C-4479-9D59-14D202BF820B}"/>
                </c:ext>
              </c:extLst>
            </c:dLbl>
            <c:dLbl>
              <c:idx val="2"/>
              <c:spPr/>
              <c:txPr>
                <a:bodyPr/>
                <a:lstStyle/>
                <a:p>
                  <a:pPr>
                    <a:defRPr sz="1800" b="1" strike="noStrike" spc="-1">
                      <a:solidFill>
                        <a:srgbClr val="FFFFFF"/>
                      </a:solidFill>
                      <a:latin typeface="微软雅黑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1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05C-4479-9D59-14D202BF820B}"/>
                </c:ext>
              </c:extLst>
            </c:dLbl>
            <c:dLbl>
              <c:idx val="3"/>
              <c:spPr/>
              <c:txPr>
                <a:bodyPr/>
                <a:lstStyle/>
                <a:p>
                  <a:pPr>
                    <a:defRPr sz="1800" b="1" strike="noStrike" spc="-1">
                      <a:solidFill>
                        <a:srgbClr val="FFFFFF"/>
                      </a:solidFill>
                      <a:latin typeface="微软雅黑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1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05C-4479-9D59-14D202BF820B}"/>
                </c:ext>
              </c:extLst>
            </c:dLbl>
            <c:dLbl>
              <c:idx val="4"/>
              <c:spPr/>
              <c:txPr>
                <a:bodyPr/>
                <a:lstStyle/>
                <a:p>
                  <a:pPr>
                    <a:defRPr sz="1800" b="1" strike="noStrike" spc="-1">
                      <a:solidFill>
                        <a:srgbClr val="FFFFFF"/>
                      </a:solidFill>
                      <a:latin typeface="微软雅黑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1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05C-4479-9D59-14D202BF820B}"/>
                </c:ext>
              </c:extLst>
            </c:dLbl>
            <c:dLbl>
              <c:idx val="5"/>
              <c:spPr/>
              <c:txPr>
                <a:bodyPr/>
                <a:lstStyle/>
                <a:p>
                  <a:pPr>
                    <a:defRPr sz="1800" b="1" strike="noStrike" spc="-1">
                      <a:solidFill>
                        <a:srgbClr val="FFFFFF"/>
                      </a:solidFill>
                      <a:latin typeface="微软雅黑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1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705C-4479-9D59-14D202BF820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 b="1" strike="noStrike" spc="-1">
                    <a:solidFill>
                      <a:srgbClr val="FFFFFF"/>
                    </a:solidFill>
                    <a:latin typeface="微软雅黑"/>
                  </a:defRPr>
                </a:pPr>
                <a:endParaRPr lang="zh-CN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1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categories</c:f>
              <c:strCache>
                <c:ptCount val="6"/>
                <c:pt idx="0">
                  <c:v>软通动力</c:v>
                </c:pt>
                <c:pt idx="1">
                  <c:v>互联网公司</c:v>
                </c:pt>
                <c:pt idx="2">
                  <c:v>大型国企</c:v>
                </c:pt>
                <c:pt idx="3">
                  <c:v>中软国际</c:v>
                </c:pt>
                <c:pt idx="4">
                  <c:v>创业公司</c:v>
                </c:pt>
                <c:pt idx="5">
                  <c:v>其他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6"/>
                <c:pt idx="0">
                  <c:v>0.55000000000000004</c:v>
                </c:pt>
                <c:pt idx="1">
                  <c:v>0.15</c:v>
                </c:pt>
                <c:pt idx="2">
                  <c:v>0.09</c:v>
                </c:pt>
                <c:pt idx="3">
                  <c:v>0.06</c:v>
                </c:pt>
                <c:pt idx="4">
                  <c:v>0.04</c:v>
                </c:pt>
                <c:pt idx="5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05C-4479-9D59-14D202BF82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solidFill>
          <a:srgbClr val="FFFFFF"/>
        </a:solidFill>
        <a:ln>
          <a:noFill/>
        </a:ln>
      </c:spPr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 sz="1800" b="1" strike="noStrike" spc="-1">
              <a:solidFill>
                <a:srgbClr val="0D0D0D"/>
              </a:solidFill>
              <a:latin typeface="微软雅黑"/>
            </a:defRPr>
          </a:pPr>
          <a:endParaRPr lang="zh-CN"/>
        </a:p>
      </c:txPr>
    </c:legend>
    <c:plotVisOnly val="1"/>
    <c:dispBlanksAs val="gap"/>
    <c:showDLblsOverMax val="1"/>
  </c:chart>
  <c:spPr>
    <a:noFill/>
    <a:ln>
      <a:noFill/>
    </a:ln>
  </c:sp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2"/>
  <c:chart>
    <c:title>
      <c:tx>
        <c:rich>
          <a:bodyPr rot="0"/>
          <a:lstStyle/>
          <a:p>
            <a:pPr>
              <a:defRPr sz="2600" b="1" strike="noStrike" spc="-1">
                <a:solidFill>
                  <a:srgbClr val="0D0D0D"/>
                </a:solidFill>
                <a:latin typeface="微软雅黑"/>
              </a:defRPr>
            </a:pPr>
            <a:r>
              <a:rPr lang="zh-CN" altLang="en-US" sz="2600" b="1" strike="noStrike" spc="-1">
                <a:solidFill>
                  <a:srgbClr val="0D0D0D"/>
                </a:solidFill>
                <a:latin typeface="微软雅黑"/>
              </a:rPr>
              <a:t>软通教育</a:t>
            </a:r>
            <a:r>
              <a:rPr lang="en-US" altLang="zh-CN" sz="2600" b="1" strike="noStrike" spc="-1">
                <a:solidFill>
                  <a:srgbClr val="0D0D0D"/>
                </a:solidFill>
                <a:latin typeface="微软雅黑"/>
              </a:rPr>
              <a:t>2017</a:t>
            </a:r>
            <a:r>
              <a:rPr lang="zh-CN" altLang="en-US" sz="2600" b="1" strike="noStrike" spc="-1">
                <a:solidFill>
                  <a:srgbClr val="0D0D0D"/>
                </a:solidFill>
                <a:latin typeface="微软雅黑"/>
              </a:rPr>
              <a:t>学员薪酬分布</a:t>
            </a:r>
          </a:p>
        </c:rich>
      </c:tx>
      <c:layout>
        <c:manualLayout>
          <c:xMode val="edge"/>
          <c:yMode val="edge"/>
          <c:x val="0.14882766341190401"/>
          <c:y val="7.4068587512036101E-5"/>
        </c:manualLayout>
      </c:layout>
      <c:overlay val="0"/>
      <c:spPr>
        <a:noFill/>
        <a:ln>
          <a:noFill/>
        </a:ln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软通教育2017学员薪酬分布</c:v>
                </c:pt>
              </c:strCache>
            </c:strRef>
          </c:tx>
          <c:spPr>
            <a:solidFill>
              <a:srgbClr val="4F81BD"/>
            </a:solidFill>
            <a:ln>
              <a:noFill/>
            </a:ln>
          </c:spPr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9AA6-4D67-AB66-D8AF9F0BC2E6}"/>
              </c:ext>
            </c:extLst>
          </c:dPt>
          <c:dPt>
            <c:idx val="1"/>
            <c:bubble3D val="0"/>
            <c:spPr>
              <a:solidFill>
                <a:srgbClr val="80808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9AA6-4D67-AB66-D8AF9F0BC2E6}"/>
              </c:ext>
            </c:extLst>
          </c:dPt>
          <c:dPt>
            <c:idx val="2"/>
            <c:bubble3D val="0"/>
            <c:spPr>
              <a:solidFill>
                <a:srgbClr val="00A1E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9AA6-4D67-AB66-D8AF9F0BC2E6}"/>
              </c:ext>
            </c:extLst>
          </c:dPt>
          <c:dPt>
            <c:idx val="3"/>
            <c:bubble3D val="0"/>
            <c:spPr>
              <a:solidFill>
                <a:srgbClr val="CC990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9AA6-4D67-AB66-D8AF9F0BC2E6}"/>
              </c:ext>
            </c:extLst>
          </c:dPt>
          <c:dPt>
            <c:idx val="4"/>
            <c:bubble3D val="0"/>
            <c:spPr>
              <a:solidFill>
                <a:srgbClr val="37609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9-9AA6-4D67-AB66-D8AF9F0BC2E6}"/>
              </c:ext>
            </c:extLst>
          </c:dPt>
          <c:dPt>
            <c:idx val="5"/>
            <c:bubble3D val="0"/>
            <c:spPr>
              <a:solidFill>
                <a:srgbClr val="25406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B-9AA6-4D67-AB66-D8AF9F0BC2E6}"/>
              </c:ext>
            </c:extLst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1600" b="1" strike="noStrike" spc="-1">
                      <a:solidFill>
                        <a:srgbClr val="FFFFFF"/>
                      </a:solidFill>
                      <a:latin typeface="微软雅黑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01-9AA6-4D67-AB66-D8AF9F0BC2E6}"/>
                </c:ext>
              </c:extLst>
            </c:dLbl>
            <c:dLbl>
              <c:idx val="1"/>
              <c:spPr/>
              <c:txPr>
                <a:bodyPr/>
                <a:lstStyle/>
                <a:p>
                  <a:pPr>
                    <a:defRPr sz="1600" b="1" strike="noStrike" spc="-1">
                      <a:solidFill>
                        <a:srgbClr val="FFFFFF"/>
                      </a:solidFill>
                      <a:latin typeface="微软雅黑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03-9AA6-4D67-AB66-D8AF9F0BC2E6}"/>
                </c:ext>
              </c:extLst>
            </c:dLbl>
            <c:dLbl>
              <c:idx val="2"/>
              <c:spPr/>
              <c:txPr>
                <a:bodyPr/>
                <a:lstStyle/>
                <a:p>
                  <a:pPr>
                    <a:defRPr sz="1600" b="1" strike="noStrike" spc="-1">
                      <a:solidFill>
                        <a:srgbClr val="FFFFFF"/>
                      </a:solidFill>
                      <a:latin typeface="微软雅黑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05-9AA6-4D67-AB66-D8AF9F0BC2E6}"/>
                </c:ext>
              </c:extLst>
            </c:dLbl>
            <c:dLbl>
              <c:idx val="3"/>
              <c:spPr/>
              <c:txPr>
                <a:bodyPr/>
                <a:lstStyle/>
                <a:p>
                  <a:pPr>
                    <a:defRPr sz="1600" b="1" strike="noStrike" spc="-1">
                      <a:solidFill>
                        <a:srgbClr val="FFFFFF"/>
                      </a:solidFill>
                      <a:latin typeface="微软雅黑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07-9AA6-4D67-AB66-D8AF9F0BC2E6}"/>
                </c:ext>
              </c:extLst>
            </c:dLbl>
            <c:dLbl>
              <c:idx val="4"/>
              <c:spPr/>
              <c:txPr>
                <a:bodyPr/>
                <a:lstStyle/>
                <a:p>
                  <a:pPr>
                    <a:defRPr sz="1600" b="1" strike="noStrike" spc="-1">
                      <a:solidFill>
                        <a:srgbClr val="FFFFFF"/>
                      </a:solidFill>
                      <a:latin typeface="微软雅黑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09-9AA6-4D67-AB66-D8AF9F0BC2E6}"/>
                </c:ext>
              </c:extLst>
            </c:dLbl>
            <c:dLbl>
              <c:idx val="5"/>
              <c:spPr/>
              <c:txPr>
                <a:bodyPr/>
                <a:lstStyle/>
                <a:p>
                  <a:pPr>
                    <a:defRPr sz="1600" b="1" strike="noStrike" spc="-1">
                      <a:solidFill>
                        <a:srgbClr val="FFFFFF"/>
                      </a:solidFill>
                      <a:latin typeface="微软雅黑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0B-9AA6-4D67-AB66-D8AF9F0BC2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 strike="noStrike" spc="-1">
                    <a:solidFill>
                      <a:srgbClr val="FFFFFF"/>
                    </a:solidFill>
                    <a:latin typeface="微软雅黑"/>
                  </a:defRPr>
                </a:pPr>
                <a:endParaRPr lang="zh-CN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1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categories</c:f>
              <c:strCache>
                <c:ptCount val="6"/>
                <c:pt idx="0">
                  <c:v>5k</c:v>
                </c:pt>
                <c:pt idx="1">
                  <c:v>6k</c:v>
                </c:pt>
                <c:pt idx="2">
                  <c:v>8k</c:v>
                </c:pt>
                <c:pt idx="3">
                  <c:v>10k</c:v>
                </c:pt>
                <c:pt idx="4">
                  <c:v>12k</c:v>
                </c:pt>
                <c:pt idx="5">
                  <c:v>15k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6"/>
                <c:pt idx="0">
                  <c:v>6</c:v>
                </c:pt>
                <c:pt idx="1">
                  <c:v>25</c:v>
                </c:pt>
                <c:pt idx="2">
                  <c:v>37</c:v>
                </c:pt>
                <c:pt idx="3">
                  <c:v>20</c:v>
                </c:pt>
                <c:pt idx="4">
                  <c:v>12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AA6-4D67-AB66-D8AF9F0BC2E6}"/>
            </c:ext>
          </c:extLst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软通教育2017学员薪酬分布 薪酬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</c:spPr>
          <c:dPt>
            <c:idx val="0"/>
            <c:bubble3D val="0"/>
            <c:spPr>
              <a:solidFill>
                <a:srgbClr val="4F81BD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E-9AA6-4D67-AB66-D8AF9F0BC2E6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10-9AA6-4D67-AB66-D8AF9F0BC2E6}"/>
              </c:ext>
            </c:extLst>
          </c:dPt>
          <c:dPt>
            <c:idx val="2"/>
            <c:bubble3D val="0"/>
            <c:spPr>
              <a:solidFill>
                <a:srgbClr val="9BBB59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12-9AA6-4D67-AB66-D8AF9F0BC2E6}"/>
              </c:ext>
            </c:extLst>
          </c:dPt>
          <c:dPt>
            <c:idx val="3"/>
            <c:bubble3D val="0"/>
            <c:spPr>
              <a:solidFill>
                <a:srgbClr val="8064A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14-9AA6-4D67-AB66-D8AF9F0BC2E6}"/>
              </c:ext>
            </c:extLst>
          </c:dPt>
          <c:dPt>
            <c:idx val="4"/>
            <c:bubble3D val="0"/>
            <c:spPr>
              <a:solidFill>
                <a:srgbClr val="4BACC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16-9AA6-4D67-AB66-D8AF9F0BC2E6}"/>
              </c:ext>
            </c:extLst>
          </c:dPt>
          <c:dPt>
            <c:idx val="5"/>
            <c:bubble3D val="0"/>
            <c:spPr>
              <a:solidFill>
                <a:srgbClr val="F7964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18-9AA6-4D67-AB66-D8AF9F0BC2E6}"/>
              </c:ext>
            </c:extLst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1000" b="0" strike="noStrike" spc="-1">
                      <a:solidFill>
                        <a:srgbClr val="000000"/>
                      </a:solidFill>
                      <a:latin typeface="Calibri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0E-9AA6-4D67-AB66-D8AF9F0BC2E6}"/>
                </c:ext>
              </c:extLst>
            </c:dLbl>
            <c:dLbl>
              <c:idx val="1"/>
              <c:spPr/>
              <c:txPr>
                <a:bodyPr/>
                <a:lstStyle/>
                <a:p>
                  <a:pPr>
                    <a:defRPr sz="1000" b="0" strike="noStrike" spc="-1">
                      <a:solidFill>
                        <a:srgbClr val="000000"/>
                      </a:solidFill>
                      <a:latin typeface="Calibri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10-9AA6-4D67-AB66-D8AF9F0BC2E6}"/>
                </c:ext>
              </c:extLst>
            </c:dLbl>
            <c:dLbl>
              <c:idx val="2"/>
              <c:spPr/>
              <c:txPr>
                <a:bodyPr/>
                <a:lstStyle/>
                <a:p>
                  <a:pPr>
                    <a:defRPr sz="1000" b="0" strike="noStrike" spc="-1">
                      <a:solidFill>
                        <a:srgbClr val="000000"/>
                      </a:solidFill>
                      <a:latin typeface="Calibri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12-9AA6-4D67-AB66-D8AF9F0BC2E6}"/>
                </c:ext>
              </c:extLst>
            </c:dLbl>
            <c:dLbl>
              <c:idx val="3"/>
              <c:spPr/>
              <c:txPr>
                <a:bodyPr/>
                <a:lstStyle/>
                <a:p>
                  <a:pPr>
                    <a:defRPr sz="1000" b="0" strike="noStrike" spc="-1">
                      <a:solidFill>
                        <a:srgbClr val="000000"/>
                      </a:solidFill>
                      <a:latin typeface="Calibri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14-9AA6-4D67-AB66-D8AF9F0BC2E6}"/>
                </c:ext>
              </c:extLst>
            </c:dLbl>
            <c:dLbl>
              <c:idx val="4"/>
              <c:spPr/>
              <c:txPr>
                <a:bodyPr/>
                <a:lstStyle/>
                <a:p>
                  <a:pPr>
                    <a:defRPr sz="1000" b="0" strike="noStrike" spc="-1">
                      <a:solidFill>
                        <a:srgbClr val="000000"/>
                      </a:solidFill>
                      <a:latin typeface="Calibri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16-9AA6-4D67-AB66-D8AF9F0BC2E6}"/>
                </c:ext>
              </c:extLst>
            </c:dLbl>
            <c:dLbl>
              <c:idx val="5"/>
              <c:spPr/>
              <c:txPr>
                <a:bodyPr/>
                <a:lstStyle/>
                <a:p>
                  <a:pPr>
                    <a:defRPr sz="1000" b="0" strike="noStrike" spc="-1">
                      <a:solidFill>
                        <a:srgbClr val="000000"/>
                      </a:solidFill>
                      <a:latin typeface="Calibri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18-9AA6-4D67-AB66-D8AF9F0BC2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zh-CN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1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categories</c:f>
              <c:strCache>
                <c:ptCount val="6"/>
                <c:pt idx="0">
                  <c:v>5k</c:v>
                </c:pt>
                <c:pt idx="1">
                  <c:v>6k</c:v>
                </c:pt>
                <c:pt idx="2">
                  <c:v>8k</c:v>
                </c:pt>
                <c:pt idx="3">
                  <c:v>10k</c:v>
                </c:pt>
                <c:pt idx="4">
                  <c:v>12k</c:v>
                </c:pt>
                <c:pt idx="5">
                  <c:v>15k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9AA6-4D67-AB66-D8AF9F0BC2E6}"/>
            </c:ext>
          </c:extLst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软通教育2017学员薪酬分布 人数</c:v>
                </c:pt>
              </c:strCache>
            </c:strRef>
          </c:tx>
          <c:spPr>
            <a:solidFill>
              <a:srgbClr val="9BBB59"/>
            </a:solidFill>
            <a:ln>
              <a:noFill/>
            </a:ln>
          </c:spPr>
          <c:dPt>
            <c:idx val="0"/>
            <c:bubble3D val="0"/>
            <c:spPr>
              <a:solidFill>
                <a:srgbClr val="4F81BD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1B-9AA6-4D67-AB66-D8AF9F0BC2E6}"/>
              </c:ext>
            </c:extLst>
          </c:dPt>
          <c:dPt>
            <c:idx val="1"/>
            <c:bubble3D val="0"/>
            <c:spPr>
              <a:solidFill>
                <a:srgbClr val="C0504D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1D-9AA6-4D67-AB66-D8AF9F0BC2E6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1F-9AA6-4D67-AB66-D8AF9F0BC2E6}"/>
              </c:ext>
            </c:extLst>
          </c:dPt>
          <c:dPt>
            <c:idx val="3"/>
            <c:bubble3D val="0"/>
            <c:spPr>
              <a:solidFill>
                <a:srgbClr val="8064A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21-9AA6-4D67-AB66-D8AF9F0BC2E6}"/>
              </c:ext>
            </c:extLst>
          </c:dPt>
          <c:dPt>
            <c:idx val="4"/>
            <c:bubble3D val="0"/>
            <c:spPr>
              <a:solidFill>
                <a:srgbClr val="4BACC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23-9AA6-4D67-AB66-D8AF9F0BC2E6}"/>
              </c:ext>
            </c:extLst>
          </c:dPt>
          <c:dPt>
            <c:idx val="5"/>
            <c:bubble3D val="0"/>
            <c:spPr>
              <a:solidFill>
                <a:srgbClr val="F7964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25-9AA6-4D67-AB66-D8AF9F0BC2E6}"/>
              </c:ext>
            </c:extLst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1000" b="0" strike="noStrike" spc="-1">
                      <a:solidFill>
                        <a:srgbClr val="000000"/>
                      </a:solidFill>
                      <a:latin typeface="Calibri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1B-9AA6-4D67-AB66-D8AF9F0BC2E6}"/>
                </c:ext>
              </c:extLst>
            </c:dLbl>
            <c:dLbl>
              <c:idx val="1"/>
              <c:spPr/>
              <c:txPr>
                <a:bodyPr/>
                <a:lstStyle/>
                <a:p>
                  <a:pPr>
                    <a:defRPr sz="1000" b="0" strike="noStrike" spc="-1">
                      <a:solidFill>
                        <a:srgbClr val="000000"/>
                      </a:solidFill>
                      <a:latin typeface="Calibri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1D-9AA6-4D67-AB66-D8AF9F0BC2E6}"/>
                </c:ext>
              </c:extLst>
            </c:dLbl>
            <c:dLbl>
              <c:idx val="2"/>
              <c:spPr/>
              <c:txPr>
                <a:bodyPr/>
                <a:lstStyle/>
                <a:p>
                  <a:pPr>
                    <a:defRPr sz="1000" b="0" strike="noStrike" spc="-1">
                      <a:solidFill>
                        <a:srgbClr val="000000"/>
                      </a:solidFill>
                      <a:latin typeface="Calibri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1F-9AA6-4D67-AB66-D8AF9F0BC2E6}"/>
                </c:ext>
              </c:extLst>
            </c:dLbl>
            <c:dLbl>
              <c:idx val="3"/>
              <c:spPr/>
              <c:txPr>
                <a:bodyPr/>
                <a:lstStyle/>
                <a:p>
                  <a:pPr>
                    <a:defRPr sz="1000" b="0" strike="noStrike" spc="-1">
                      <a:solidFill>
                        <a:srgbClr val="000000"/>
                      </a:solidFill>
                      <a:latin typeface="Calibri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21-9AA6-4D67-AB66-D8AF9F0BC2E6}"/>
                </c:ext>
              </c:extLst>
            </c:dLbl>
            <c:dLbl>
              <c:idx val="4"/>
              <c:spPr/>
              <c:txPr>
                <a:bodyPr/>
                <a:lstStyle/>
                <a:p>
                  <a:pPr>
                    <a:defRPr sz="1000" b="0" strike="noStrike" spc="-1">
                      <a:solidFill>
                        <a:srgbClr val="000000"/>
                      </a:solidFill>
                      <a:latin typeface="Calibri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23-9AA6-4D67-AB66-D8AF9F0BC2E6}"/>
                </c:ext>
              </c:extLst>
            </c:dLbl>
            <c:dLbl>
              <c:idx val="5"/>
              <c:spPr/>
              <c:txPr>
                <a:bodyPr/>
                <a:lstStyle/>
                <a:p>
                  <a:pPr>
                    <a:defRPr sz="1000" b="0" strike="noStrike" spc="-1">
                      <a:solidFill>
                        <a:srgbClr val="000000"/>
                      </a:solidFill>
                      <a:latin typeface="Calibri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25-9AA6-4D67-AB66-D8AF9F0BC2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zh-CN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1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categories</c:f>
              <c:strCache>
                <c:ptCount val="6"/>
                <c:pt idx="0">
                  <c:v>5k</c:v>
                </c:pt>
                <c:pt idx="1">
                  <c:v>6k</c:v>
                </c:pt>
                <c:pt idx="2">
                  <c:v>8k</c:v>
                </c:pt>
                <c:pt idx="3">
                  <c:v>10k</c:v>
                </c:pt>
                <c:pt idx="4">
                  <c:v>12k</c:v>
                </c:pt>
                <c:pt idx="5">
                  <c:v>15k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6"/>
                <c:pt idx="1">
                  <c:v>0.4</c:v>
                </c:pt>
                <c:pt idx="2">
                  <c:v>0.35</c:v>
                </c:pt>
                <c:pt idx="3">
                  <c:v>0.18</c:v>
                </c:pt>
                <c:pt idx="4">
                  <c:v>0.04</c:v>
                </c:pt>
                <c:pt idx="5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6-9AA6-4D67-AB66-D8AF9F0BC2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solidFill>
          <a:srgbClr val="FFFFFF"/>
        </a:solidFill>
        <a:ln>
          <a:noFill/>
        </a:ln>
      </c:spPr>
    </c:plotArea>
    <c:plotVisOnly val="1"/>
    <c:dispBlanksAs val="gap"/>
    <c:showDLblsOverMax val="1"/>
  </c:chart>
  <c:spPr>
    <a:noFill/>
    <a:ln>
      <a:noFill/>
    </a:ln>
  </c:sp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2"/>
  <c:chart>
    <c:title>
      <c:tx>
        <c:rich>
          <a:bodyPr rot="0"/>
          <a:lstStyle/>
          <a:p>
            <a:pPr>
              <a:defRPr sz="2800" b="1" strike="noStrike" spc="-1">
                <a:solidFill>
                  <a:srgbClr val="00A1E1"/>
                </a:solidFill>
                <a:latin typeface="微软雅黑"/>
              </a:defRPr>
            </a:pPr>
            <a:r>
              <a:rPr lang="en-US" altLang="zh-CN" sz="2800" b="1" strike="noStrike" spc="-1">
                <a:solidFill>
                  <a:srgbClr val="00A1E1"/>
                </a:solidFill>
                <a:latin typeface="微软雅黑"/>
              </a:rPr>
              <a:t>IT</a:t>
            </a:r>
            <a:r>
              <a:rPr lang="zh-CN" altLang="en-US" sz="2800" b="1" strike="noStrike" spc="-1">
                <a:solidFill>
                  <a:srgbClr val="00A1E1"/>
                </a:solidFill>
                <a:latin typeface="微软雅黑"/>
              </a:rPr>
              <a:t>岗位平均薪资水平
（单位：元）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无经验</c:v>
                </c:pt>
              </c:strCache>
            </c:strRef>
          </c:tx>
          <c:spPr>
            <a:solidFill>
              <a:srgbClr val="B2B2B2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latin typeface="Arial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15"/>
                <c:pt idx="0">
                  <c:v>java</c:v>
                </c:pt>
                <c:pt idx="1">
                  <c:v>产品经理</c:v>
                </c:pt>
                <c:pt idx="2">
                  <c:v>C/C++</c:v>
                </c:pt>
                <c:pt idx="3">
                  <c:v>大数据</c:v>
                </c:pt>
                <c:pt idx="4">
                  <c:v>Python</c:v>
                </c:pt>
                <c:pt idx="5">
                  <c:v>软件测试</c:v>
                </c:pt>
                <c:pt idx="6">
                  <c:v>UI</c:v>
                </c:pt>
                <c:pt idx="7">
                  <c:v>php</c:v>
                </c:pt>
                <c:pt idx="8">
                  <c:v>web前端</c:v>
                </c:pt>
                <c:pt idx="9">
                  <c:v>嵌入式</c:v>
                </c:pt>
                <c:pt idx="10">
                  <c:v>物联网</c:v>
                </c:pt>
                <c:pt idx="11">
                  <c:v>人工智能</c:v>
                </c:pt>
                <c:pt idx="12">
                  <c:v>网络运维</c:v>
                </c:pt>
                <c:pt idx="13">
                  <c:v>安卓</c:v>
                </c:pt>
                <c:pt idx="14">
                  <c:v>VR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5"/>
                <c:pt idx="0">
                  <c:v>5000</c:v>
                </c:pt>
                <c:pt idx="1">
                  <c:v>5500</c:v>
                </c:pt>
                <c:pt idx="2">
                  <c:v>5000</c:v>
                </c:pt>
                <c:pt idx="3">
                  <c:v>5500</c:v>
                </c:pt>
                <c:pt idx="4">
                  <c:v>5500</c:v>
                </c:pt>
                <c:pt idx="5">
                  <c:v>4500</c:v>
                </c:pt>
                <c:pt idx="6">
                  <c:v>5000</c:v>
                </c:pt>
                <c:pt idx="7">
                  <c:v>5500</c:v>
                </c:pt>
                <c:pt idx="8">
                  <c:v>5000</c:v>
                </c:pt>
                <c:pt idx="9">
                  <c:v>4500</c:v>
                </c:pt>
                <c:pt idx="10">
                  <c:v>4500</c:v>
                </c:pt>
                <c:pt idx="11">
                  <c:v>6500</c:v>
                </c:pt>
                <c:pt idx="12">
                  <c:v>4500</c:v>
                </c:pt>
                <c:pt idx="13">
                  <c:v>6000</c:v>
                </c:pt>
                <c:pt idx="14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37-4822-89DC-B7AE24927902}"/>
            </c:ext>
          </c:extLst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1-2年经验</c:v>
                </c:pt>
              </c:strCache>
            </c:strRef>
          </c:tx>
          <c:spPr>
            <a:solidFill>
              <a:srgbClr val="00A1E1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latin typeface="Arial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15"/>
                <c:pt idx="0">
                  <c:v>java</c:v>
                </c:pt>
                <c:pt idx="1">
                  <c:v>产品经理</c:v>
                </c:pt>
                <c:pt idx="2">
                  <c:v>C/C++</c:v>
                </c:pt>
                <c:pt idx="3">
                  <c:v>大数据</c:v>
                </c:pt>
                <c:pt idx="4">
                  <c:v>Python</c:v>
                </c:pt>
                <c:pt idx="5">
                  <c:v>软件测试</c:v>
                </c:pt>
                <c:pt idx="6">
                  <c:v>UI</c:v>
                </c:pt>
                <c:pt idx="7">
                  <c:v>php</c:v>
                </c:pt>
                <c:pt idx="8">
                  <c:v>web前端</c:v>
                </c:pt>
                <c:pt idx="9">
                  <c:v>嵌入式</c:v>
                </c:pt>
                <c:pt idx="10">
                  <c:v>物联网</c:v>
                </c:pt>
                <c:pt idx="11">
                  <c:v>人工智能</c:v>
                </c:pt>
                <c:pt idx="12">
                  <c:v>网络运维</c:v>
                </c:pt>
                <c:pt idx="13">
                  <c:v>安卓</c:v>
                </c:pt>
                <c:pt idx="14">
                  <c:v>VR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5"/>
                <c:pt idx="0">
                  <c:v>8300</c:v>
                </c:pt>
                <c:pt idx="1">
                  <c:v>11000</c:v>
                </c:pt>
                <c:pt idx="2">
                  <c:v>8100</c:v>
                </c:pt>
                <c:pt idx="3">
                  <c:v>12000</c:v>
                </c:pt>
                <c:pt idx="4">
                  <c:v>13000</c:v>
                </c:pt>
                <c:pt idx="5">
                  <c:v>7000</c:v>
                </c:pt>
                <c:pt idx="6">
                  <c:v>8000</c:v>
                </c:pt>
                <c:pt idx="7">
                  <c:v>8000</c:v>
                </c:pt>
                <c:pt idx="8">
                  <c:v>8000</c:v>
                </c:pt>
                <c:pt idx="9">
                  <c:v>8000</c:v>
                </c:pt>
                <c:pt idx="10">
                  <c:v>7500</c:v>
                </c:pt>
                <c:pt idx="11">
                  <c:v>11000</c:v>
                </c:pt>
                <c:pt idx="12">
                  <c:v>7489</c:v>
                </c:pt>
                <c:pt idx="13">
                  <c:v>10000</c:v>
                </c:pt>
                <c:pt idx="14">
                  <c:v>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37-4822-89DC-B7AE24927902}"/>
            </c:ext>
          </c:extLst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3-5年经验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latin typeface="Arial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15"/>
                <c:pt idx="0">
                  <c:v>java</c:v>
                </c:pt>
                <c:pt idx="1">
                  <c:v>产品经理</c:v>
                </c:pt>
                <c:pt idx="2">
                  <c:v>C/C++</c:v>
                </c:pt>
                <c:pt idx="3">
                  <c:v>大数据</c:v>
                </c:pt>
                <c:pt idx="4">
                  <c:v>Python</c:v>
                </c:pt>
                <c:pt idx="5">
                  <c:v>软件测试</c:v>
                </c:pt>
                <c:pt idx="6">
                  <c:v>UI</c:v>
                </c:pt>
                <c:pt idx="7">
                  <c:v>php</c:v>
                </c:pt>
                <c:pt idx="8">
                  <c:v>web前端</c:v>
                </c:pt>
                <c:pt idx="9">
                  <c:v>嵌入式</c:v>
                </c:pt>
                <c:pt idx="10">
                  <c:v>物联网</c:v>
                </c:pt>
                <c:pt idx="11">
                  <c:v>人工智能</c:v>
                </c:pt>
                <c:pt idx="12">
                  <c:v>网络运维</c:v>
                </c:pt>
                <c:pt idx="13">
                  <c:v>安卓</c:v>
                </c:pt>
                <c:pt idx="14">
                  <c:v>VR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15"/>
                <c:pt idx="0">
                  <c:v>15000</c:v>
                </c:pt>
                <c:pt idx="1">
                  <c:v>15000</c:v>
                </c:pt>
                <c:pt idx="2">
                  <c:v>14000</c:v>
                </c:pt>
                <c:pt idx="3">
                  <c:v>18000</c:v>
                </c:pt>
                <c:pt idx="4">
                  <c:v>19000</c:v>
                </c:pt>
                <c:pt idx="5">
                  <c:v>11000</c:v>
                </c:pt>
                <c:pt idx="6">
                  <c:v>13000</c:v>
                </c:pt>
                <c:pt idx="7">
                  <c:v>13000</c:v>
                </c:pt>
                <c:pt idx="8">
                  <c:v>14000</c:v>
                </c:pt>
                <c:pt idx="9">
                  <c:v>13000</c:v>
                </c:pt>
                <c:pt idx="10">
                  <c:v>12000</c:v>
                </c:pt>
                <c:pt idx="11">
                  <c:v>19000</c:v>
                </c:pt>
                <c:pt idx="12">
                  <c:v>12000</c:v>
                </c:pt>
                <c:pt idx="13">
                  <c:v>13000</c:v>
                </c:pt>
                <c:pt idx="14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937-4822-89DC-B7AE24927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5788713"/>
        <c:axId val="92050781"/>
      </c:barChart>
      <c:catAx>
        <c:axId val="4578871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sz="1600" b="1" strike="noStrike" spc="-1">
                <a:solidFill>
                  <a:srgbClr val="000000"/>
                </a:solidFill>
                <a:latin typeface="微软雅黑"/>
              </a:defRPr>
            </a:pPr>
            <a:endParaRPr lang="zh-CN"/>
          </a:p>
        </c:txPr>
        <c:crossAx val="92050781"/>
        <c:crosses val="autoZero"/>
        <c:auto val="1"/>
        <c:lblAlgn val="ctr"/>
        <c:lblOffset val="100"/>
        <c:noMultiLvlLbl val="1"/>
      </c:catAx>
      <c:valAx>
        <c:axId val="92050781"/>
        <c:scaling>
          <c:orientation val="minMax"/>
        </c:scaling>
        <c:delete val="0"/>
        <c:axPos val="l"/>
        <c:majorGridlines>
          <c:spPr>
            <a:ln w="6480">
              <a:solidFill>
                <a:srgbClr val="8B8B8B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sz="1600" b="1" strike="noStrike" spc="-1">
                <a:solidFill>
                  <a:srgbClr val="000000"/>
                </a:solidFill>
                <a:latin typeface="微软雅黑"/>
              </a:defRPr>
            </a:pPr>
            <a:endParaRPr lang="zh-CN"/>
          </a:p>
        </c:txPr>
        <c:crossAx val="45788713"/>
        <c:crosses val="autoZero"/>
        <c:crossBetween val="between"/>
      </c:valAx>
      <c:spPr>
        <a:solidFill>
          <a:srgbClr val="FFFFFF"/>
        </a:solidFill>
        <a:ln>
          <a:noFill/>
        </a:ln>
      </c:spPr>
    </c:plotArea>
    <c:legend>
      <c:legendPos val="r"/>
      <c:layout>
        <c:manualLayout>
          <c:xMode val="edge"/>
          <c:yMode val="edge"/>
          <c:x val="0.89133268561582601"/>
          <c:y val="0.32128623885095398"/>
          <c:w val="0.101366119994185"/>
          <c:h val="0.24928836254661199"/>
        </c:manualLayout>
      </c:layout>
      <c:overlay val="1"/>
      <c:spPr>
        <a:noFill/>
        <a:ln>
          <a:noFill/>
        </a:ln>
      </c:spPr>
      <c:txPr>
        <a:bodyPr/>
        <a:lstStyle/>
        <a:p>
          <a:pPr>
            <a:defRPr sz="1600" b="0" strike="noStrike" spc="-1">
              <a:solidFill>
                <a:srgbClr val="000000"/>
              </a:solidFill>
              <a:latin typeface="微软雅黑"/>
            </a:defRPr>
          </a:pPr>
          <a:endParaRPr lang="zh-CN"/>
        </a:p>
      </c:txPr>
    </c:legend>
    <c:plotVisOnly val="1"/>
    <c:dispBlanksAs val="gap"/>
    <c:showDLblsOverMax val="1"/>
  </c:chart>
  <c:spPr>
    <a:noFill/>
    <a:ln>
      <a:noFill/>
    </a:ln>
  </c:spPr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64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zh-CN" sz="4600" b="0" strike="noStrike" spc="-1">
                <a:solidFill>
                  <a:srgbClr val="000000"/>
                </a:solidFill>
                <a:latin typeface="Calibri"/>
              </a:rPr>
              <a:t>点击鼠标移动幻灯片</a:t>
            </a: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点击编辑备注格式</a:t>
            </a:r>
          </a:p>
        </p:txBody>
      </p:sp>
      <p:sp>
        <p:nvSpPr>
          <p:cNvPr id="16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6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7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7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A414DB0A-0C1C-4C85-BCA4-0C3D0BACFDE2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88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88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88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885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88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888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89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891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8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894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89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39’00”录音</a:t>
            </a:r>
          </a:p>
        </p:txBody>
      </p:sp>
      <p:sp>
        <p:nvSpPr>
          <p:cNvPr id="897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89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加真实办公环境照片</a:t>
            </a:r>
          </a:p>
        </p:txBody>
      </p:sp>
      <p:sp>
        <p:nvSpPr>
          <p:cNvPr id="900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90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丰富多彩的上课照片</a:t>
            </a:r>
          </a:p>
        </p:txBody>
      </p:sp>
      <p:sp>
        <p:nvSpPr>
          <p:cNvPr id="903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90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90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1157256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42600" y="3883320"/>
            <a:ext cx="1157256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42600" y="388332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572520" y="388332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372600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55440" y="1692360"/>
            <a:ext cx="372600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8467920" y="1692360"/>
            <a:ext cx="372600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42600" y="3883320"/>
            <a:ext cx="372600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555440" y="3883320"/>
            <a:ext cx="372600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8467920" y="3883320"/>
            <a:ext cx="372600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42600" y="1692360"/>
            <a:ext cx="11572560" cy="4194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11572560" cy="419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419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419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42600" y="288360"/>
            <a:ext cx="11572560" cy="5598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419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42600" y="388332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42600" y="1692360"/>
            <a:ext cx="11572560" cy="4194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419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572520" y="388332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42600" y="3883320"/>
            <a:ext cx="1157256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1157256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42600" y="3883320"/>
            <a:ext cx="1157256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42600" y="388332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572520" y="388332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372600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555440" y="1692360"/>
            <a:ext cx="372600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8467920" y="1692360"/>
            <a:ext cx="372600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42600" y="3883320"/>
            <a:ext cx="372600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4555440" y="3883320"/>
            <a:ext cx="372600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8467920" y="3883320"/>
            <a:ext cx="372600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42600" y="1692360"/>
            <a:ext cx="11572560" cy="4194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11572560" cy="419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419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419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11572560" cy="419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42600" y="288360"/>
            <a:ext cx="11572560" cy="5598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419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42600" y="388332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419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572520" y="388332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42600" y="3883320"/>
            <a:ext cx="1157256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1157256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42600" y="3883320"/>
            <a:ext cx="1157256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42600" y="388332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572520" y="388332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372600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55440" y="1692360"/>
            <a:ext cx="372600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467920" y="1692360"/>
            <a:ext cx="372600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42600" y="3883320"/>
            <a:ext cx="372600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555440" y="3883320"/>
            <a:ext cx="372600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467920" y="3883320"/>
            <a:ext cx="372600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42600" y="1692360"/>
            <a:ext cx="11572560" cy="4194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11572560" cy="419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419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419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419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419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642600" y="288360"/>
            <a:ext cx="11572560" cy="5598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419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42600" y="388332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419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572520" y="388332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42600" y="3883320"/>
            <a:ext cx="1157256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1157256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42600" y="3883320"/>
            <a:ext cx="1157256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42600" y="388332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6572520" y="388332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372600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555440" y="1692360"/>
            <a:ext cx="372600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8467920" y="1692360"/>
            <a:ext cx="372600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642600" y="3883320"/>
            <a:ext cx="372600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body"/>
          </p:nvPr>
        </p:nvSpPr>
        <p:spPr>
          <a:xfrm>
            <a:off x="4555440" y="3883320"/>
            <a:ext cx="372600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 type="body"/>
          </p:nvPr>
        </p:nvSpPr>
        <p:spPr>
          <a:xfrm>
            <a:off x="8467920" y="3883320"/>
            <a:ext cx="372600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42600" y="288360"/>
            <a:ext cx="11572560" cy="5598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419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42600" y="388332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419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572520" y="388332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42600" y="3883320"/>
            <a:ext cx="11572560" cy="20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3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dt"/>
          </p:nvPr>
        </p:nvSpPr>
        <p:spPr>
          <a:xfrm>
            <a:off x="884160" y="6703560"/>
            <a:ext cx="2892960" cy="3848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ftr"/>
          </p:nvPr>
        </p:nvSpPr>
        <p:spPr>
          <a:xfrm>
            <a:off x="4259520" y="6703560"/>
            <a:ext cx="4339440" cy="3848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9081360" y="6703560"/>
            <a:ext cx="2892960" cy="3848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3" name="Picture 3"/>
          <p:cNvPicPr/>
          <p:nvPr/>
        </p:nvPicPr>
        <p:blipFill>
          <a:blip r:embed="rId14"/>
          <a:stretch/>
        </p:blipFill>
        <p:spPr>
          <a:xfrm>
            <a:off x="10677960" y="247680"/>
            <a:ext cx="1922400" cy="619560"/>
          </a:xfrm>
          <a:prstGeom prst="rect">
            <a:avLst/>
          </a:prstGeom>
          <a:ln>
            <a:noFill/>
          </a:ln>
        </p:spPr>
      </p:pic>
      <p:sp>
        <p:nvSpPr>
          <p:cNvPr id="4" name="CustomShape 4"/>
          <p:cNvSpPr/>
          <p:nvPr/>
        </p:nvSpPr>
        <p:spPr>
          <a:xfrm>
            <a:off x="-376560" y="-140760"/>
            <a:ext cx="975240" cy="1007640"/>
          </a:xfrm>
          <a:prstGeom prst="ellipse">
            <a:avLst/>
          </a:prstGeom>
          <a:solidFill>
            <a:srgbClr val="29ABE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5"/>
          <p:cNvSpPr/>
          <p:nvPr/>
        </p:nvSpPr>
        <p:spPr>
          <a:xfrm>
            <a:off x="528480" y="823680"/>
            <a:ext cx="200160" cy="200160"/>
          </a:xfrm>
          <a:prstGeom prst="ellipse">
            <a:avLst/>
          </a:prstGeom>
          <a:solidFill>
            <a:srgbClr val="29ABE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6"/>
          <p:cNvSpPr/>
          <p:nvPr/>
        </p:nvSpPr>
        <p:spPr>
          <a:xfrm>
            <a:off x="265680" y="897480"/>
            <a:ext cx="120240" cy="1202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PlaceHolder 7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zh-CN" sz="4600" b="0" strike="noStrike" spc="-1">
                <a:solidFill>
                  <a:srgbClr val="000000"/>
                </a:solidFill>
                <a:latin typeface="Calibri"/>
              </a:rPr>
              <a:t>点击鼠标编辑标题文字格式</a:t>
            </a:r>
          </a:p>
        </p:txBody>
      </p:sp>
      <p:sp>
        <p:nvSpPr>
          <p:cNvPr id="8" name="PlaceHolder 8"/>
          <p:cNvSpPr>
            <a:spLocks noGrp="1"/>
          </p:cNvSpPr>
          <p:nvPr>
            <p:ph type="body"/>
          </p:nvPr>
        </p:nvSpPr>
        <p:spPr>
          <a:xfrm>
            <a:off x="642600" y="1692360"/>
            <a:ext cx="11572560" cy="419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3000" b="0" strike="noStrike" spc="-1">
                <a:solidFill>
                  <a:srgbClr val="000000"/>
                </a:solidFill>
                <a:latin typeface="Calibri"/>
              </a:rPr>
              <a:t>点击鼠标编辑大纲文字格式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100" b="0" strike="noStrike" spc="-1">
                <a:solidFill>
                  <a:srgbClr val="000000"/>
                </a:solidFill>
                <a:latin typeface="Calibri"/>
              </a:rPr>
              <a:t>第二个大纲级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Calibri"/>
              </a:rPr>
              <a:t>第三大纲级别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Calibri"/>
              </a:rPr>
              <a:t>第四大纲级别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Calibri"/>
              </a:rPr>
              <a:t>第五大纲级别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Calibri"/>
              </a:rPr>
              <a:t>第六大纲级别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Calibri"/>
              </a:rPr>
              <a:t>第七大纲级别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zh-CN" sz="4600" b="0" strike="noStrike" spc="-1">
                <a:solidFill>
                  <a:srgbClr val="000000"/>
                </a:solidFill>
                <a:latin typeface="Calibri"/>
              </a:rPr>
              <a:t>点击鼠标编辑标题文字格式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11572560" cy="419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3000" b="0" strike="noStrike" spc="-1">
                <a:solidFill>
                  <a:srgbClr val="000000"/>
                </a:solidFill>
                <a:latin typeface="Calibri"/>
              </a:rPr>
              <a:t>点击鼠标编辑大纲文字格式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100" b="0" strike="noStrike" spc="-1">
                <a:solidFill>
                  <a:srgbClr val="000000"/>
                </a:solidFill>
                <a:latin typeface="Calibri"/>
              </a:rPr>
              <a:t>第二个大纲级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Calibri"/>
              </a:rPr>
              <a:t>第三大纲级别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Calibri"/>
              </a:rPr>
              <a:t>第四大纲级别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Calibri"/>
              </a:rPr>
              <a:t>第五大纲级别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Calibri"/>
              </a:rPr>
              <a:t>第六大纲级别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Calibri"/>
              </a:rPr>
              <a:t>第七大纲级别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84160" y="385200"/>
            <a:ext cx="11090160" cy="1397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zh-CN" sz="4600" b="0" strike="noStrike" spc="-1">
                <a:solidFill>
                  <a:srgbClr val="000000"/>
                </a:solidFill>
                <a:latin typeface="Calibri Light"/>
              </a:rPr>
              <a:t>单击此处编辑母版标题样式</a:t>
            </a:r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884160" y="1925280"/>
            <a:ext cx="11090160" cy="45885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41200" indent="-240840">
              <a:lnSpc>
                <a:spcPct val="90000"/>
              </a:lnSpc>
              <a:spcBef>
                <a:spcPts val="1054"/>
              </a:spcBef>
              <a:buClr>
                <a:srgbClr val="000000"/>
              </a:buClr>
              <a:buFont typeface="Arial"/>
              <a:buChar char="•"/>
            </a:pPr>
            <a:r>
              <a:rPr lang="zh-CN" sz="3000" b="0" strike="noStrike" spc="-1">
                <a:solidFill>
                  <a:srgbClr val="000000"/>
                </a:solidFill>
                <a:latin typeface="Calibri"/>
              </a:rPr>
              <a:t>编辑母版文本样式</a:t>
            </a:r>
          </a:p>
          <a:p>
            <a:pPr marL="723240" lvl="1" indent="-240840">
              <a:lnSpc>
                <a:spcPct val="90000"/>
              </a:lnSpc>
              <a:spcBef>
                <a:spcPts val="524"/>
              </a:spcBef>
              <a:buClr>
                <a:srgbClr val="000000"/>
              </a:buClr>
              <a:buFont typeface="Arial"/>
              <a:buChar char="•"/>
            </a:pPr>
            <a:r>
              <a:rPr lang="zh-CN" sz="2500" b="0" strike="noStrike" spc="-1">
                <a:solidFill>
                  <a:srgbClr val="000000"/>
                </a:solidFill>
                <a:latin typeface="Calibri"/>
              </a:rPr>
              <a:t>第二级</a:t>
            </a:r>
          </a:p>
          <a:p>
            <a:pPr marL="1205280" lvl="2" indent="-240840">
              <a:lnSpc>
                <a:spcPct val="90000"/>
              </a:lnSpc>
              <a:spcBef>
                <a:spcPts val="524"/>
              </a:spcBef>
              <a:buClr>
                <a:srgbClr val="000000"/>
              </a:buClr>
              <a:buFont typeface="Arial"/>
              <a:buChar char="•"/>
            </a:pPr>
            <a:r>
              <a:rPr lang="zh-CN" sz="2100" b="0" strike="noStrike" spc="-1">
                <a:solidFill>
                  <a:srgbClr val="000000"/>
                </a:solidFill>
                <a:latin typeface="Calibri"/>
              </a:rPr>
              <a:t>第三级</a:t>
            </a:r>
          </a:p>
          <a:p>
            <a:pPr marL="1687320" lvl="3" indent="-240840">
              <a:lnSpc>
                <a:spcPct val="90000"/>
              </a:lnSpc>
              <a:spcBef>
                <a:spcPts val="524"/>
              </a:spcBef>
              <a:buClr>
                <a:srgbClr val="000000"/>
              </a:buClr>
              <a:buFont typeface="Arial"/>
              <a:buChar char="•"/>
            </a:pPr>
            <a:r>
              <a:rPr lang="zh-CN" sz="1800" b="0" strike="noStrike" spc="-1">
                <a:solidFill>
                  <a:srgbClr val="000000"/>
                </a:solidFill>
                <a:latin typeface="Calibri"/>
              </a:rPr>
              <a:t>第四级</a:t>
            </a:r>
          </a:p>
          <a:p>
            <a:pPr marL="2169720" lvl="4" indent="-240840">
              <a:lnSpc>
                <a:spcPct val="90000"/>
              </a:lnSpc>
              <a:spcBef>
                <a:spcPts val="524"/>
              </a:spcBef>
              <a:buClr>
                <a:srgbClr val="000000"/>
              </a:buClr>
              <a:buFont typeface="Arial"/>
              <a:buChar char="•"/>
            </a:pPr>
            <a:r>
              <a:rPr lang="zh-CN" sz="1800" b="0" strike="noStrike" spc="-1">
                <a:solidFill>
                  <a:srgbClr val="000000"/>
                </a:solidFill>
                <a:latin typeface="Calibri"/>
              </a:rPr>
              <a:t>第五级</a:t>
            </a:r>
          </a:p>
        </p:txBody>
      </p:sp>
      <p:sp>
        <p:nvSpPr>
          <p:cNvPr id="85" name="PlaceHolder 3"/>
          <p:cNvSpPr>
            <a:spLocks noGrp="1"/>
          </p:cNvSpPr>
          <p:nvPr>
            <p:ph type="dt"/>
          </p:nvPr>
        </p:nvSpPr>
        <p:spPr>
          <a:xfrm>
            <a:off x="884160" y="6703560"/>
            <a:ext cx="2892960" cy="3848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ftr"/>
          </p:nvPr>
        </p:nvSpPr>
        <p:spPr>
          <a:xfrm>
            <a:off x="4259520" y="6703560"/>
            <a:ext cx="4339440" cy="3848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sldNum"/>
          </p:nvPr>
        </p:nvSpPr>
        <p:spPr>
          <a:xfrm>
            <a:off x="9081360" y="6703560"/>
            <a:ext cx="2892960" cy="3848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88" name="图片 6"/>
          <p:cNvPicPr/>
          <p:nvPr/>
        </p:nvPicPr>
        <p:blipFill>
          <a:blip r:embed="rId14"/>
          <a:stretch/>
        </p:blipFill>
        <p:spPr>
          <a:xfrm>
            <a:off x="10843200" y="0"/>
            <a:ext cx="2050920" cy="9536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84160" y="385200"/>
            <a:ext cx="11090160" cy="1397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zh-CN" sz="4600" b="0" strike="noStrike" spc="-1">
                <a:solidFill>
                  <a:srgbClr val="000000"/>
                </a:solidFill>
                <a:latin typeface="Calibri Light"/>
              </a:rPr>
              <a:t>单击此处编辑母版标题样式</a:t>
            </a:r>
            <a:endParaRPr lang="zh-CN" sz="4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dt"/>
          </p:nvPr>
        </p:nvSpPr>
        <p:spPr>
          <a:xfrm>
            <a:off x="884160" y="6703560"/>
            <a:ext cx="2892960" cy="3848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ftr"/>
          </p:nvPr>
        </p:nvSpPr>
        <p:spPr>
          <a:xfrm>
            <a:off x="4259520" y="6703560"/>
            <a:ext cx="4339440" cy="3848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sldNum"/>
          </p:nvPr>
        </p:nvSpPr>
        <p:spPr>
          <a:xfrm>
            <a:off x="9081360" y="6703560"/>
            <a:ext cx="2892960" cy="3848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42600" y="1692360"/>
            <a:ext cx="11572560" cy="419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3000" b="0" strike="noStrike" spc="-1">
                <a:solidFill>
                  <a:srgbClr val="000000"/>
                </a:solidFill>
                <a:latin typeface="Calibri"/>
              </a:rPr>
              <a:t>点击鼠标编辑大纲文字格式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100" b="0" strike="noStrike" spc="-1">
                <a:solidFill>
                  <a:srgbClr val="000000"/>
                </a:solidFill>
                <a:latin typeface="Calibri"/>
              </a:rPr>
              <a:t>第二个大纲级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Calibri"/>
              </a:rPr>
              <a:t>第三大纲级别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Calibri"/>
              </a:rPr>
              <a:t>第四大纲级别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Calibri"/>
              </a:rPr>
              <a:t>第五大纲级别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Calibri"/>
              </a:rPr>
              <a:t>第六大纲级别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Calibri"/>
              </a:rPr>
              <a:t>第七大纲级别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5.png"/><Relationship Id="rId11" Type="http://schemas.openxmlformats.org/officeDocument/2006/relationships/image" Target="../media/image60.jpe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9" Type="http://schemas.openxmlformats.org/officeDocument/2006/relationships/image" Target="../media/image101.png"/><Relationship Id="rId21" Type="http://schemas.openxmlformats.org/officeDocument/2006/relationships/image" Target="../media/image83.png"/><Relationship Id="rId34" Type="http://schemas.openxmlformats.org/officeDocument/2006/relationships/image" Target="../media/image96.png"/><Relationship Id="rId42" Type="http://schemas.openxmlformats.org/officeDocument/2006/relationships/image" Target="../media/image104.png"/><Relationship Id="rId47" Type="http://schemas.openxmlformats.org/officeDocument/2006/relationships/image" Target="../media/image109.png"/><Relationship Id="rId50" Type="http://schemas.openxmlformats.org/officeDocument/2006/relationships/image" Target="../media/image112.png"/><Relationship Id="rId55" Type="http://schemas.openxmlformats.org/officeDocument/2006/relationships/image" Target="../media/image117.png"/><Relationship Id="rId63" Type="http://schemas.openxmlformats.org/officeDocument/2006/relationships/image" Target="../media/image12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png"/><Relationship Id="rId41" Type="http://schemas.openxmlformats.org/officeDocument/2006/relationships/image" Target="../media/image103.png"/><Relationship Id="rId54" Type="http://schemas.openxmlformats.org/officeDocument/2006/relationships/image" Target="../media/image116.png"/><Relationship Id="rId62" Type="http://schemas.openxmlformats.org/officeDocument/2006/relationships/image" Target="../media/image1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37" Type="http://schemas.openxmlformats.org/officeDocument/2006/relationships/image" Target="../media/image99.png"/><Relationship Id="rId40" Type="http://schemas.openxmlformats.org/officeDocument/2006/relationships/image" Target="../media/image102.png"/><Relationship Id="rId45" Type="http://schemas.openxmlformats.org/officeDocument/2006/relationships/image" Target="../media/image107.png"/><Relationship Id="rId53" Type="http://schemas.openxmlformats.org/officeDocument/2006/relationships/image" Target="../media/image115.png"/><Relationship Id="rId58" Type="http://schemas.openxmlformats.org/officeDocument/2006/relationships/image" Target="../media/image120.png"/><Relationship Id="rId66" Type="http://schemas.openxmlformats.org/officeDocument/2006/relationships/image" Target="../media/image128.jpe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36" Type="http://schemas.openxmlformats.org/officeDocument/2006/relationships/image" Target="../media/image98.png"/><Relationship Id="rId49" Type="http://schemas.openxmlformats.org/officeDocument/2006/relationships/image" Target="../media/image111.png"/><Relationship Id="rId57" Type="http://schemas.openxmlformats.org/officeDocument/2006/relationships/image" Target="../media/image119.png"/><Relationship Id="rId61" Type="http://schemas.openxmlformats.org/officeDocument/2006/relationships/image" Target="../media/image123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31" Type="http://schemas.openxmlformats.org/officeDocument/2006/relationships/image" Target="../media/image93.png"/><Relationship Id="rId44" Type="http://schemas.openxmlformats.org/officeDocument/2006/relationships/image" Target="../media/image106.png"/><Relationship Id="rId52" Type="http://schemas.openxmlformats.org/officeDocument/2006/relationships/image" Target="../media/image114.png"/><Relationship Id="rId60" Type="http://schemas.openxmlformats.org/officeDocument/2006/relationships/image" Target="../media/image122.png"/><Relationship Id="rId65" Type="http://schemas.openxmlformats.org/officeDocument/2006/relationships/image" Target="../media/image12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Relationship Id="rId35" Type="http://schemas.openxmlformats.org/officeDocument/2006/relationships/image" Target="../media/image97.png"/><Relationship Id="rId43" Type="http://schemas.openxmlformats.org/officeDocument/2006/relationships/image" Target="../media/image105.png"/><Relationship Id="rId48" Type="http://schemas.openxmlformats.org/officeDocument/2006/relationships/image" Target="../media/image110.png"/><Relationship Id="rId56" Type="http://schemas.openxmlformats.org/officeDocument/2006/relationships/image" Target="../media/image118.png"/><Relationship Id="rId64" Type="http://schemas.openxmlformats.org/officeDocument/2006/relationships/image" Target="../media/image126.gif"/><Relationship Id="rId8" Type="http://schemas.openxmlformats.org/officeDocument/2006/relationships/image" Target="../media/image70.png"/><Relationship Id="rId51" Type="http://schemas.openxmlformats.org/officeDocument/2006/relationships/image" Target="../media/image113.png"/><Relationship Id="rId3" Type="http://schemas.openxmlformats.org/officeDocument/2006/relationships/image" Target="../media/image65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33" Type="http://schemas.openxmlformats.org/officeDocument/2006/relationships/image" Target="../media/image95.png"/><Relationship Id="rId38" Type="http://schemas.openxmlformats.org/officeDocument/2006/relationships/image" Target="../media/image100.png"/><Relationship Id="rId46" Type="http://schemas.openxmlformats.org/officeDocument/2006/relationships/image" Target="../media/image108.png"/><Relationship Id="rId59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eg"/><Relationship Id="rId13" Type="http://schemas.openxmlformats.org/officeDocument/2006/relationships/image" Target="../media/image151.jpeg"/><Relationship Id="rId3" Type="http://schemas.openxmlformats.org/officeDocument/2006/relationships/image" Target="../media/image141.jpeg"/><Relationship Id="rId7" Type="http://schemas.openxmlformats.org/officeDocument/2006/relationships/image" Target="../media/image145.jpeg"/><Relationship Id="rId12" Type="http://schemas.openxmlformats.org/officeDocument/2006/relationships/image" Target="../media/image150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jpeg"/><Relationship Id="rId11" Type="http://schemas.openxmlformats.org/officeDocument/2006/relationships/image" Target="../media/image149.jpeg"/><Relationship Id="rId5" Type="http://schemas.openxmlformats.org/officeDocument/2006/relationships/image" Target="../media/image143.jpeg"/><Relationship Id="rId15" Type="http://schemas.openxmlformats.org/officeDocument/2006/relationships/image" Target="../media/image153.jpeg"/><Relationship Id="rId10" Type="http://schemas.openxmlformats.org/officeDocument/2006/relationships/image" Target="../media/image148.jpeg"/><Relationship Id="rId4" Type="http://schemas.openxmlformats.org/officeDocument/2006/relationships/image" Target="../media/image142.jpeg"/><Relationship Id="rId9" Type="http://schemas.openxmlformats.org/officeDocument/2006/relationships/image" Target="../media/image147.jpeg"/><Relationship Id="rId14" Type="http://schemas.openxmlformats.org/officeDocument/2006/relationships/image" Target="../media/image15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3" Type="http://schemas.openxmlformats.org/officeDocument/2006/relationships/image" Target="../media/image119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7" Type="http://schemas.openxmlformats.org/officeDocument/2006/relationships/image" Target="../media/image18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jpeg"/><Relationship Id="rId5" Type="http://schemas.openxmlformats.org/officeDocument/2006/relationships/image" Target="../media/image180.jpeg"/><Relationship Id="rId4" Type="http://schemas.openxmlformats.org/officeDocument/2006/relationships/image" Target="../media/image17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7" Type="http://schemas.openxmlformats.org/officeDocument/2006/relationships/image" Target="../media/image18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jpeg"/><Relationship Id="rId7" Type="http://schemas.openxmlformats.org/officeDocument/2006/relationships/image" Target="../media/image19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jpeg"/><Relationship Id="rId5" Type="http://schemas.openxmlformats.org/officeDocument/2006/relationships/image" Target="../media/image190.jpeg"/><Relationship Id="rId4" Type="http://schemas.openxmlformats.org/officeDocument/2006/relationships/image" Target="../media/image1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8.jpe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6.png"/><Relationship Id="rId4" Type="http://schemas.openxmlformats.org/officeDocument/2006/relationships/image" Target="../media/image19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"/>
          <p:cNvGrpSpPr/>
          <p:nvPr/>
        </p:nvGrpSpPr>
        <p:grpSpPr>
          <a:xfrm>
            <a:off x="6644160" y="5105880"/>
            <a:ext cx="6428160" cy="110520"/>
            <a:chOff x="6644160" y="5105880"/>
            <a:chExt cx="6428160" cy="110520"/>
          </a:xfrm>
        </p:grpSpPr>
        <p:sp>
          <p:nvSpPr>
            <p:cNvPr id="173" name="CustomShape 2"/>
            <p:cNvSpPr/>
            <p:nvPr/>
          </p:nvSpPr>
          <p:spPr>
            <a:xfrm rot="10800000" flipV="1">
              <a:off x="9858240" y="5216400"/>
              <a:ext cx="3214080" cy="110160"/>
            </a:xfrm>
            <a:prstGeom prst="rect">
              <a:avLst/>
            </a:prstGeom>
            <a:gradFill rotWithShape="0">
              <a:gsLst>
                <a:gs pos="61000">
                  <a:schemeClr val="bg1">
                    <a:alpha val="80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</a:schemeClr>
                </a:gs>
              </a:gsLst>
              <a:lin ang="10800000"/>
            </a:gra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" name="CustomShape 3"/>
            <p:cNvSpPr/>
            <p:nvPr/>
          </p:nvSpPr>
          <p:spPr>
            <a:xfrm flipV="1">
              <a:off x="9858240" y="5105520"/>
              <a:ext cx="3214080" cy="110160"/>
            </a:xfrm>
            <a:prstGeom prst="rect">
              <a:avLst/>
            </a:prstGeom>
            <a:gradFill rotWithShape="0">
              <a:gsLst>
                <a:gs pos="61000">
                  <a:schemeClr val="bg1">
                    <a:alpha val="80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</a:schemeClr>
                </a:gs>
              </a:gsLst>
              <a:lin ang="0"/>
            </a:gra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75" name="CustomShape 4"/>
          <p:cNvSpPr/>
          <p:nvPr/>
        </p:nvSpPr>
        <p:spPr>
          <a:xfrm>
            <a:off x="7233840" y="4586400"/>
            <a:ext cx="4662000" cy="69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8240" tIns="48240" rIns="48240" bIns="48240">
            <a:spAutoFit/>
          </a:bodyPr>
          <a:lstStyle/>
          <a:p>
            <a:pPr algn="r">
              <a:lnSpc>
                <a:spcPct val="120000"/>
              </a:lnSpc>
            </a:pPr>
            <a:endParaRPr lang="en-US" sz="1800" b="0" strike="noStrike" spc="-1">
              <a:latin typeface="Arial"/>
            </a:endParaRPr>
          </a:p>
          <a:p>
            <a:pPr algn="r">
              <a:lnSpc>
                <a:spcPct val="120000"/>
              </a:lnSpc>
            </a:pPr>
            <a:r>
              <a:rPr lang="en-US" sz="1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2018年4月</a:t>
            </a:r>
            <a:endParaRPr lang="en-US" sz="100" b="0" strike="noStrike" spc="-1">
              <a:latin typeface="Arial"/>
            </a:endParaRPr>
          </a:p>
        </p:txBody>
      </p:sp>
      <p:pic>
        <p:nvPicPr>
          <p:cNvPr id="176" name="图片 5"/>
          <p:cNvPicPr/>
          <p:nvPr/>
        </p:nvPicPr>
        <p:blipFill>
          <a:blip r:embed="rId2"/>
          <a:stretch/>
        </p:blipFill>
        <p:spPr>
          <a:xfrm>
            <a:off x="-58320" y="-4320"/>
            <a:ext cx="12920760" cy="7255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因为这里——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 rot="16697615">
            <a:off x="1028880" y="1096200"/>
            <a:ext cx="1661760" cy="576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rot="5400000" vert="eaVert" lIns="90000" tIns="45000" rIns="90000" bIns="4500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3200" b="0" strike="noStrike" spc="117" dirty="0" err="1">
                <a:solidFill>
                  <a:srgbClr val="0D0D0D"/>
                </a:solidFill>
                <a:latin typeface="微软雅黑"/>
                <a:ea typeface="微软雅黑"/>
              </a:rPr>
              <a:t>是年轻人的</a:t>
            </a:r>
            <a:r>
              <a:rPr lang="en-US" sz="4000" b="1" strike="noStrike" spc="117" dirty="0" err="1">
                <a:solidFill>
                  <a:srgbClr val="00A1E1"/>
                </a:solidFill>
                <a:latin typeface="微软雅黑"/>
                <a:ea typeface="微软雅黑"/>
              </a:rPr>
              <a:t>造梦</a:t>
            </a:r>
            <a:r>
              <a:rPr lang="en-US" sz="3200" b="0" strike="noStrike" spc="117" dirty="0" err="1">
                <a:solidFill>
                  <a:srgbClr val="0D0D0D"/>
                </a:solidFill>
                <a:latin typeface="微软雅黑"/>
                <a:ea typeface="微软雅黑"/>
              </a:rPr>
              <a:t>天堂</a:t>
            </a:r>
            <a:r>
              <a:rPr lang="en-US" sz="3200" b="0" strike="noStrike" spc="117" dirty="0">
                <a:solidFill>
                  <a:srgbClr val="0D0D0D"/>
                </a:solidFill>
                <a:latin typeface="微软雅黑"/>
                <a:ea typeface="微软雅黑"/>
              </a:rPr>
              <a:t>，</a:t>
            </a:r>
            <a:endParaRPr lang="en-US" sz="3200" b="0" strike="noStrike" spc="-1" dirty="0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3200" b="0" strike="noStrike" spc="117" dirty="0" err="1">
                <a:solidFill>
                  <a:srgbClr val="0D0D0D"/>
                </a:solidFill>
                <a:latin typeface="微软雅黑"/>
                <a:ea typeface="微软雅黑"/>
              </a:rPr>
              <a:t>是</a:t>
            </a:r>
            <a:r>
              <a:rPr lang="en-US" sz="4000" b="1" strike="noStrike" spc="117" dirty="0" err="1">
                <a:solidFill>
                  <a:srgbClr val="00A1E1"/>
                </a:solidFill>
                <a:latin typeface="微软雅黑"/>
                <a:ea typeface="微软雅黑"/>
              </a:rPr>
              <a:t>不甘此生</a:t>
            </a:r>
            <a:r>
              <a:rPr lang="en-US" sz="3200" b="0" strike="noStrike" spc="117" dirty="0" err="1">
                <a:solidFill>
                  <a:srgbClr val="0D0D0D"/>
                </a:solidFill>
                <a:latin typeface="微软雅黑"/>
                <a:ea typeface="微软雅黑"/>
              </a:rPr>
              <a:t>的人的梦想</a:t>
            </a:r>
            <a:r>
              <a:rPr lang="en-US" sz="4000" b="1" strike="noStrike" spc="117" dirty="0" err="1">
                <a:solidFill>
                  <a:srgbClr val="00A1E1"/>
                </a:solidFill>
                <a:latin typeface="微软雅黑"/>
                <a:ea typeface="微软雅黑"/>
              </a:rPr>
              <a:t>归宿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234" name="Picture 2"/>
          <p:cNvPicPr/>
          <p:nvPr/>
        </p:nvPicPr>
        <p:blipFill>
          <a:blip r:embed="rId2"/>
          <a:stretch/>
        </p:blipFill>
        <p:spPr>
          <a:xfrm rot="721800">
            <a:off x="3643200" y="1230120"/>
            <a:ext cx="7746840" cy="5169960"/>
          </a:xfrm>
          <a:prstGeom prst="rect">
            <a:avLst/>
          </a:prstGeom>
          <a:ln w="190440">
            <a:solidFill>
              <a:srgbClr val="FFFFFF"/>
            </a:solidFill>
            <a:miter/>
          </a:ln>
          <a:effectLst>
            <a:outerShdw blurRad="65000" dist="50432" dir="1288947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9081360" y="6703560"/>
            <a:ext cx="2892960" cy="384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1388880" y="2392200"/>
            <a:ext cx="10834920" cy="45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520" tIns="64440" rIns="128520" bIns="64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0" strike="noStrike" spc="-1">
                <a:solidFill>
                  <a:srgbClr val="29ABE2"/>
                </a:solidFill>
                <a:latin typeface="微软雅黑"/>
                <a:ea typeface="微软雅黑"/>
              </a:rPr>
              <a:t>如果你</a:t>
            </a:r>
            <a:r>
              <a:rPr lang="en-US" sz="48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爱TA</a:t>
            </a:r>
            <a:r>
              <a:rPr lang="en-US" sz="36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，</a:t>
            </a:r>
            <a:r>
              <a:rPr lang="en-US" sz="3600" b="0" strike="noStrike" spc="-1">
                <a:solidFill>
                  <a:srgbClr val="29ABE2"/>
                </a:solidFill>
                <a:latin typeface="微软雅黑"/>
                <a:ea typeface="微软雅黑"/>
              </a:rPr>
              <a:t>就带TA去做</a:t>
            </a:r>
            <a:r>
              <a:rPr lang="en-US" sz="48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IT</a:t>
            </a:r>
            <a:r>
              <a:rPr lang="en-US" sz="36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，因为这里是</a:t>
            </a:r>
            <a:r>
              <a:rPr lang="en-US" sz="48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天堂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36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如果你</a:t>
            </a:r>
            <a:r>
              <a:rPr lang="en-US" sz="4800" b="1" strike="noStrike" spc="-1">
                <a:solidFill>
                  <a:srgbClr val="0D0D0D"/>
                </a:solidFill>
                <a:latin typeface="微软雅黑"/>
                <a:ea typeface="微软雅黑"/>
              </a:rPr>
              <a:t>恨TA</a:t>
            </a:r>
            <a:r>
              <a:rPr lang="en-US" sz="3600" b="1" strike="noStrike" spc="-1">
                <a:solidFill>
                  <a:srgbClr val="0D0D0D"/>
                </a:solidFill>
                <a:latin typeface="微软雅黑"/>
                <a:ea typeface="微软雅黑"/>
              </a:rPr>
              <a:t>，</a:t>
            </a:r>
            <a:r>
              <a:rPr lang="en-US" sz="36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就带TA去做</a:t>
            </a:r>
            <a:r>
              <a:rPr lang="en-US" sz="4800" b="1" strike="noStrike" spc="-1">
                <a:solidFill>
                  <a:srgbClr val="0D0D0D"/>
                </a:solidFill>
                <a:latin typeface="微软雅黑"/>
                <a:ea typeface="微软雅黑"/>
              </a:rPr>
              <a:t>IT</a:t>
            </a:r>
            <a:r>
              <a:rPr lang="en-US" sz="3600" b="1" strike="noStrike" spc="-1">
                <a:solidFill>
                  <a:srgbClr val="0D0D0D"/>
                </a:solidFill>
                <a:latin typeface="微软雅黑"/>
                <a:ea typeface="微软雅黑"/>
              </a:rPr>
              <a:t>，因为这里是</a:t>
            </a:r>
            <a:r>
              <a:rPr lang="en-US" sz="4800" b="1" strike="noStrike" spc="-1">
                <a:solidFill>
                  <a:srgbClr val="0D0D0D"/>
                </a:solidFill>
                <a:latin typeface="微软雅黑"/>
                <a:ea typeface="微软雅黑"/>
              </a:rPr>
              <a:t>地狱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986040" y="807840"/>
            <a:ext cx="7468920" cy="131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520" tIns="64440" rIns="128520" bIns="64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如果你看到的是</a:t>
            </a:r>
            <a:r>
              <a:rPr lang="en-US" sz="2400" b="1" strike="noStrike" spc="-1">
                <a:solidFill>
                  <a:srgbClr val="A6A6A6"/>
                </a:solidFill>
                <a:latin typeface="微软雅黑"/>
                <a:ea typeface="微软雅黑"/>
              </a:rPr>
              <a:t>低生活品质</a:t>
            </a:r>
            <a:r>
              <a:rPr lang="en-US" sz="20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，</a:t>
            </a:r>
            <a:r>
              <a:rPr lang="en-US" sz="2400" b="1" strike="noStrike" spc="-1">
                <a:solidFill>
                  <a:srgbClr val="A6A6A6"/>
                </a:solidFill>
                <a:latin typeface="微软雅黑"/>
                <a:ea typeface="微软雅黑"/>
              </a:rPr>
              <a:t>煎熬</a:t>
            </a:r>
            <a:r>
              <a:rPr lang="en-US" sz="2000" b="1" strike="noStrike" spc="-1">
                <a:solidFill>
                  <a:srgbClr val="0D0D0D"/>
                </a:solidFill>
                <a:latin typeface="微软雅黑"/>
                <a:ea typeface="微软雅黑"/>
              </a:rPr>
              <a:t>，</a:t>
            </a:r>
            <a:r>
              <a:rPr lang="en-US" sz="2400" b="1" strike="noStrike" spc="-1">
                <a:solidFill>
                  <a:srgbClr val="A6A6A6"/>
                </a:solidFill>
                <a:latin typeface="微软雅黑"/>
                <a:ea typeface="微软雅黑"/>
              </a:rPr>
              <a:t>辛苦</a:t>
            </a:r>
            <a:r>
              <a:rPr lang="en-US" sz="20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，请你</a:t>
            </a:r>
            <a:r>
              <a:rPr lang="en-US" sz="2400" b="1" strike="noStrike" spc="-1">
                <a:solidFill>
                  <a:srgbClr val="A6A6A6"/>
                </a:solidFill>
                <a:latin typeface="微软雅黑"/>
                <a:ea typeface="微软雅黑"/>
              </a:rPr>
              <a:t>离开</a:t>
            </a:r>
            <a:r>
              <a:rPr lang="en-US" sz="20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这里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0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如果你看到的是</a:t>
            </a:r>
            <a:r>
              <a:rPr lang="en-US" sz="2800" b="1" strike="noStrike" spc="-1">
                <a:solidFill>
                  <a:srgbClr val="00A1E1"/>
                </a:solidFill>
                <a:latin typeface="微软雅黑"/>
                <a:ea typeface="微软雅黑"/>
              </a:rPr>
              <a:t>活力、机会、想象力</a:t>
            </a:r>
            <a:r>
              <a:rPr lang="en-US" sz="20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，请你</a:t>
            </a:r>
            <a:r>
              <a:rPr lang="en-US" sz="2800" b="1" strike="noStrike" spc="-1">
                <a:solidFill>
                  <a:srgbClr val="00A1E1"/>
                </a:solidFill>
                <a:latin typeface="微软雅黑"/>
                <a:ea typeface="微软雅黑"/>
              </a:rPr>
              <a:t>来到</a:t>
            </a:r>
            <a:r>
              <a:rPr lang="en-US" sz="20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这里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8445600" y="2705400"/>
            <a:ext cx="3960000" cy="396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520" tIns="64440" rIns="128520" bIns="64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没有哪个行业能像IT一样，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0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充满了</a:t>
            </a:r>
            <a:r>
              <a:rPr lang="en-US" sz="3200" b="1" strike="noStrike" spc="-1">
                <a:solidFill>
                  <a:srgbClr val="00A1E1"/>
                </a:solidFill>
                <a:latin typeface="微软雅黑"/>
                <a:ea typeface="微软雅黑"/>
              </a:rPr>
              <a:t>活力</a:t>
            </a:r>
            <a:r>
              <a:rPr lang="en-US" sz="20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，充满了</a:t>
            </a:r>
            <a:r>
              <a:rPr lang="en-US" sz="3200" b="1" strike="noStrike" spc="-1">
                <a:solidFill>
                  <a:srgbClr val="00A1E1"/>
                </a:solidFill>
                <a:latin typeface="微软雅黑"/>
                <a:ea typeface="微软雅黑"/>
              </a:rPr>
              <a:t>激情</a:t>
            </a:r>
            <a:r>
              <a:rPr lang="en-US" sz="20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，充满对未来的</a:t>
            </a:r>
            <a:r>
              <a:rPr lang="en-US" sz="3200" b="1" strike="noStrike" spc="-1">
                <a:solidFill>
                  <a:srgbClr val="00A1E1"/>
                </a:solidFill>
                <a:latin typeface="微软雅黑"/>
                <a:ea typeface="微软雅黑"/>
              </a:rPr>
              <a:t>想象力</a:t>
            </a:r>
            <a:r>
              <a:rPr lang="en-US" sz="20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！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0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给年轻人一个</a:t>
            </a:r>
            <a:r>
              <a:rPr lang="en-US" sz="3200" b="1" strike="noStrike" spc="-1">
                <a:solidFill>
                  <a:srgbClr val="00A1E1"/>
                </a:solidFill>
                <a:latin typeface="微软雅黑"/>
                <a:ea typeface="微软雅黑"/>
              </a:rPr>
              <a:t>改变命运、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3200" b="1" strike="noStrike" spc="-1">
                <a:solidFill>
                  <a:srgbClr val="00A1E1"/>
                </a:solidFill>
                <a:latin typeface="微软雅黑"/>
                <a:ea typeface="微软雅黑"/>
              </a:rPr>
              <a:t>改变世界</a:t>
            </a:r>
            <a:r>
              <a:rPr lang="en-US" sz="20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的机会！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39" name="Picture 3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51852"/>
          <a:stretch/>
        </p:blipFill>
        <p:spPr>
          <a:xfrm>
            <a:off x="1244880" y="2333880"/>
            <a:ext cx="3195720" cy="4750200"/>
          </a:xfrm>
          <a:prstGeom prst="rect">
            <a:avLst/>
          </a:prstGeom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0" name="Picture 3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47868"/>
          <a:stretch/>
        </p:blipFill>
        <p:spPr>
          <a:xfrm>
            <a:off x="4413240" y="2333880"/>
            <a:ext cx="3460320" cy="4750200"/>
          </a:xfrm>
          <a:prstGeom prst="rect">
            <a:avLst/>
          </a:prstGeom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图片 1"/>
          <p:cNvPicPr/>
          <p:nvPr/>
        </p:nvPicPr>
        <p:blipFill>
          <a:blip r:embed="rId2"/>
          <a:stretch/>
        </p:blipFill>
        <p:spPr>
          <a:xfrm>
            <a:off x="0" y="-20520"/>
            <a:ext cx="12894120" cy="7252560"/>
          </a:xfrm>
          <a:prstGeom prst="rect">
            <a:avLst/>
          </a:prstGeom>
          <a:ln>
            <a:noFill/>
          </a:ln>
        </p:spPr>
      </p:pic>
      <p:sp>
        <p:nvSpPr>
          <p:cNvPr id="242" name="CustomShape 1"/>
          <p:cNvSpPr/>
          <p:nvPr/>
        </p:nvSpPr>
        <p:spPr>
          <a:xfrm>
            <a:off x="395640" y="411480"/>
            <a:ext cx="6912360" cy="57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Calibri"/>
                <a:ea typeface="宋体"/>
              </a:rPr>
              <a:t>在中关村软件园，有这样一家企业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2267640" y="1110960"/>
            <a:ext cx="2361240" cy="68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900" b="1" strike="noStrike" spc="-1">
                <a:solidFill>
                  <a:srgbClr val="FF0000"/>
                </a:solidFill>
                <a:latin typeface="Arial"/>
                <a:ea typeface="宋体"/>
              </a:rPr>
              <a:t>软通动力</a:t>
            </a:r>
            <a:endParaRPr lang="en-US" sz="39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8301600" y="2844000"/>
            <a:ext cx="4032000" cy="338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2001年</a:t>
            </a:r>
            <a:r>
              <a:rPr lang="en-US" sz="2000" b="1" strike="noStrike" spc="-1">
                <a:solidFill>
                  <a:srgbClr val="000000"/>
                </a:solidFill>
                <a:latin typeface="微软雅黑"/>
                <a:ea typeface="微软雅黑"/>
              </a:rPr>
              <a:t>成立于北京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微软雅黑"/>
                <a:ea typeface="微软雅黑"/>
              </a:rPr>
              <a:t>2010年正式在</a:t>
            </a:r>
            <a:r>
              <a:rPr lang="en-US" sz="24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纽交所上市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US" sz="24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90余</a:t>
            </a:r>
            <a:r>
              <a:rPr lang="en-US" sz="2000" b="1" strike="noStrike" spc="-1">
                <a:solidFill>
                  <a:srgbClr val="000000"/>
                </a:solidFill>
                <a:latin typeface="微软雅黑"/>
                <a:ea typeface="微软雅黑"/>
              </a:rPr>
              <a:t>个分支机构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US" sz="24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25</a:t>
            </a:r>
            <a:r>
              <a:rPr lang="en-US" sz="2000" b="1" strike="noStrike" spc="-1">
                <a:solidFill>
                  <a:srgbClr val="000000"/>
                </a:solidFill>
                <a:latin typeface="微软雅黑"/>
                <a:ea typeface="微软雅黑"/>
              </a:rPr>
              <a:t>个全球交付中心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微软雅黑"/>
                <a:ea typeface="微软雅黑"/>
              </a:rPr>
              <a:t>分布在 </a:t>
            </a:r>
            <a:r>
              <a:rPr lang="en-US" sz="24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36</a:t>
            </a:r>
            <a:r>
              <a:rPr lang="en-US" sz="2000" b="1" strike="noStrike" spc="-1">
                <a:solidFill>
                  <a:srgbClr val="000000"/>
                </a:solidFill>
                <a:latin typeface="微软雅黑"/>
                <a:ea typeface="微软雅黑"/>
              </a:rPr>
              <a:t>个城市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微软雅黑"/>
                <a:ea typeface="微软雅黑"/>
              </a:rPr>
              <a:t>近</a:t>
            </a:r>
            <a:r>
              <a:rPr lang="en-US" sz="24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40000</a:t>
            </a:r>
            <a:r>
              <a:rPr lang="en-US" sz="2000" b="1" strike="noStrike" spc="-1">
                <a:solidFill>
                  <a:srgbClr val="000000"/>
                </a:solidFill>
                <a:latin typeface="微软雅黑"/>
                <a:ea typeface="微软雅黑"/>
              </a:rPr>
              <a:t>名员工遍布海内外</a:t>
            </a:r>
            <a:endParaRPr lang="en-US" sz="2000" b="0" strike="noStrike" spc="-1">
              <a:latin typeface="Arial"/>
            </a:endParaRPr>
          </a:p>
        </p:txBody>
      </p:sp>
      <p:graphicFrame>
        <p:nvGraphicFramePr>
          <p:cNvPr id="245" name="Table 2"/>
          <p:cNvGraphicFramePr/>
          <p:nvPr/>
        </p:nvGraphicFramePr>
        <p:xfrm>
          <a:off x="1172880" y="2412360"/>
          <a:ext cx="6628320" cy="4228200"/>
        </p:xfrm>
        <a:graphic>
          <a:graphicData uri="http://schemas.openxmlformats.org/drawingml/2006/table">
            <a:tbl>
              <a:tblPr/>
              <a:tblGrid>
                <a:gridCol w="9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2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</a:rPr>
                        <a:t>排名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1280" marR="71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2AB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</a:rPr>
                        <a:t>企业名称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1280" marR="71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2AB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</a:rPr>
                        <a:t>1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1280" marR="71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2AB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华为技术有限公司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1280" marR="71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E4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</a:rPr>
                        <a:t>20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1280" marR="71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2AB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29ABE2"/>
                          </a:solidFill>
                          <a:latin typeface="微软雅黑"/>
                          <a:ea typeface="微软雅黑"/>
                        </a:rPr>
                        <a:t>软通动力信息技术（集团）有限公司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1280" marR="71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</a:rPr>
                        <a:t>23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1280" marR="71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2AB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北京小米移动软件有限公司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1280" marR="71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E4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</a:rPr>
                        <a:t>28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1280" marR="71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2AB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用友网络科技股份有限公司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1280" marR="71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</a:rPr>
                        <a:t>38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1280" marR="71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2AB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神州数码系统集成服务有限公司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1280" marR="71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E4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2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</a:rPr>
                        <a:t>56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1280" marR="71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2AB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百度云计算技术(北京)有限公司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1280" marR="71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2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</a:rPr>
                        <a:t>58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1280" marR="71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2AB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携程旅游网络技术(上海)有限公司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1280" marR="71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E4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2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</a:rPr>
                        <a:t>66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1280" marR="71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2AB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高德信息技术有限公司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1280" marR="71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4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</a:rPr>
                        <a:t>73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1280" marR="71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2AB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万达信息股份有限公司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71280" marR="71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E4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46" name="CustomShape 3"/>
          <p:cNvSpPr/>
          <p:nvPr/>
        </p:nvSpPr>
        <p:spPr>
          <a:xfrm>
            <a:off x="980280" y="1816200"/>
            <a:ext cx="758448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181717"/>
                </a:solidFill>
                <a:latin typeface="微软雅黑"/>
                <a:ea typeface="微软雅黑"/>
              </a:rPr>
              <a:t>2017年（第16届）中国软件业务收入前百家企业名单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1040040" y="70560"/>
            <a:ext cx="9781560" cy="117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0" strike="noStrike" spc="-1">
                <a:solidFill>
                  <a:srgbClr val="181717"/>
                </a:solidFill>
                <a:latin typeface="Arial"/>
                <a:ea typeface="微软雅黑"/>
              </a:rPr>
              <a:t>软通动力信息技术（集团）有限公司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3200" b="0" strike="noStrike" spc="-1">
                <a:solidFill>
                  <a:srgbClr val="181717"/>
                </a:solidFill>
                <a:latin typeface="Arial"/>
                <a:ea typeface="微软雅黑"/>
              </a:rPr>
              <a:t>中国领先的创新型软件及信息技术服务商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图片 8"/>
          <p:cNvPicPr/>
          <p:nvPr/>
        </p:nvPicPr>
        <p:blipFill>
          <a:blip r:embed="rId2"/>
          <a:stretch/>
        </p:blipFill>
        <p:spPr>
          <a:xfrm>
            <a:off x="360" y="-1584360"/>
            <a:ext cx="12857760" cy="8816760"/>
          </a:xfrm>
          <a:prstGeom prst="rect">
            <a:avLst/>
          </a:prstGeom>
          <a:ln>
            <a:noFill/>
          </a:ln>
        </p:spPr>
      </p:pic>
      <p:sp>
        <p:nvSpPr>
          <p:cNvPr id="249" name="Line 1"/>
          <p:cNvSpPr/>
          <p:nvPr/>
        </p:nvSpPr>
        <p:spPr>
          <a:xfrm>
            <a:off x="9479160" y="1458000"/>
            <a:ext cx="0" cy="4726440"/>
          </a:xfrm>
          <a:prstGeom prst="line">
            <a:avLst/>
          </a:prstGeom>
          <a:ln w="9360">
            <a:solidFill>
              <a:srgbClr val="646464"/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50" name="Group 2"/>
          <p:cNvGrpSpPr/>
          <p:nvPr/>
        </p:nvGrpSpPr>
        <p:grpSpPr>
          <a:xfrm>
            <a:off x="9097560" y="1670040"/>
            <a:ext cx="3213000" cy="548640"/>
            <a:chOff x="9097560" y="1670040"/>
            <a:chExt cx="3213000" cy="548640"/>
          </a:xfrm>
        </p:grpSpPr>
        <p:sp>
          <p:nvSpPr>
            <p:cNvPr id="251" name="CustomShape 3"/>
            <p:cNvSpPr/>
            <p:nvPr/>
          </p:nvSpPr>
          <p:spPr>
            <a:xfrm>
              <a:off x="9853200" y="1670040"/>
              <a:ext cx="2457360" cy="437040"/>
            </a:xfrm>
            <a:custGeom>
              <a:avLst/>
              <a:gdLst/>
              <a:ahLst/>
              <a:cxnLst/>
              <a:rect l="l" t="t" r="r" b="b"/>
              <a:pathLst>
                <a:path w="2385" h="425">
                  <a:moveTo>
                    <a:pt x="235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2353" y="425"/>
                    <a:pt x="2353" y="425"/>
                    <a:pt x="2353" y="425"/>
                  </a:cubicBezTo>
                  <a:cubicBezTo>
                    <a:pt x="2370" y="425"/>
                    <a:pt x="2385" y="411"/>
                    <a:pt x="2385" y="393"/>
                  </a:cubicBezTo>
                  <a:cubicBezTo>
                    <a:pt x="2385" y="32"/>
                    <a:pt x="2385" y="32"/>
                    <a:pt x="2385" y="32"/>
                  </a:cubicBezTo>
                  <a:cubicBezTo>
                    <a:pt x="2385" y="15"/>
                    <a:pt x="2370" y="0"/>
                    <a:pt x="2353" y="0"/>
                  </a:cubicBezTo>
                  <a:close/>
                </a:path>
              </a:pathLst>
            </a:custGeom>
            <a:solidFill>
              <a:srgbClr val="0070C0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CustomShape 4"/>
            <p:cNvSpPr/>
            <p:nvPr/>
          </p:nvSpPr>
          <p:spPr>
            <a:xfrm>
              <a:off x="9097560" y="1670040"/>
              <a:ext cx="755280" cy="437040"/>
            </a:xfrm>
            <a:custGeom>
              <a:avLst/>
              <a:gdLst/>
              <a:ahLst/>
              <a:cxnLst/>
              <a:rect l="l" t="t" r="r" b="b"/>
              <a:pathLst>
                <a:path w="734" h="425">
                  <a:moveTo>
                    <a:pt x="32" y="0"/>
                  </a:moveTo>
                  <a:cubicBezTo>
                    <a:pt x="14" y="0"/>
                    <a:pt x="0" y="15"/>
                    <a:pt x="0" y="32"/>
                  </a:cubicBezTo>
                  <a:cubicBezTo>
                    <a:pt x="0" y="393"/>
                    <a:pt x="0" y="393"/>
                    <a:pt x="0" y="393"/>
                  </a:cubicBezTo>
                  <a:cubicBezTo>
                    <a:pt x="0" y="411"/>
                    <a:pt x="14" y="425"/>
                    <a:pt x="32" y="425"/>
                  </a:cubicBezTo>
                  <a:cubicBezTo>
                    <a:pt x="734" y="425"/>
                    <a:pt x="734" y="425"/>
                    <a:pt x="734" y="425"/>
                  </a:cubicBezTo>
                  <a:cubicBezTo>
                    <a:pt x="734" y="0"/>
                    <a:pt x="734" y="0"/>
                    <a:pt x="734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CustomShape 5"/>
            <p:cNvSpPr/>
            <p:nvPr/>
          </p:nvSpPr>
          <p:spPr>
            <a:xfrm>
              <a:off x="9345960" y="1958040"/>
              <a:ext cx="258840" cy="260640"/>
            </a:xfrm>
            <a:custGeom>
              <a:avLst/>
              <a:gdLst/>
              <a:ahLst/>
              <a:cxnLst/>
              <a:rect l="l" t="t" r="r" b="b"/>
              <a:pathLst>
                <a:path w="144" h="145">
                  <a:moveTo>
                    <a:pt x="72" y="145"/>
                  </a:moveTo>
                  <a:lnTo>
                    <a:pt x="0" y="73"/>
                  </a:lnTo>
                  <a:lnTo>
                    <a:pt x="72" y="0"/>
                  </a:lnTo>
                  <a:lnTo>
                    <a:pt x="144" y="73"/>
                  </a:lnTo>
                  <a:lnTo>
                    <a:pt x="72" y="1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54" name="Group 6"/>
          <p:cNvGrpSpPr/>
          <p:nvPr/>
        </p:nvGrpSpPr>
        <p:grpSpPr>
          <a:xfrm>
            <a:off x="9092160" y="3534480"/>
            <a:ext cx="3211200" cy="548640"/>
            <a:chOff x="9092160" y="3534480"/>
            <a:chExt cx="3211200" cy="548640"/>
          </a:xfrm>
        </p:grpSpPr>
        <p:sp>
          <p:nvSpPr>
            <p:cNvPr id="255" name="CustomShape 7"/>
            <p:cNvSpPr/>
            <p:nvPr/>
          </p:nvSpPr>
          <p:spPr>
            <a:xfrm>
              <a:off x="9846000" y="3534480"/>
              <a:ext cx="2457360" cy="437040"/>
            </a:xfrm>
            <a:custGeom>
              <a:avLst/>
              <a:gdLst/>
              <a:ahLst/>
              <a:cxnLst/>
              <a:rect l="l" t="t" r="r" b="b"/>
              <a:pathLst>
                <a:path w="2385" h="425">
                  <a:moveTo>
                    <a:pt x="235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2353" y="425"/>
                    <a:pt x="2353" y="425"/>
                    <a:pt x="2353" y="425"/>
                  </a:cubicBezTo>
                  <a:cubicBezTo>
                    <a:pt x="2371" y="425"/>
                    <a:pt x="2385" y="411"/>
                    <a:pt x="2385" y="393"/>
                  </a:cubicBezTo>
                  <a:cubicBezTo>
                    <a:pt x="2385" y="32"/>
                    <a:pt x="2385" y="32"/>
                    <a:pt x="2385" y="32"/>
                  </a:cubicBezTo>
                  <a:cubicBezTo>
                    <a:pt x="2385" y="15"/>
                    <a:pt x="2371" y="0"/>
                    <a:pt x="2353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CustomShape 8"/>
            <p:cNvSpPr/>
            <p:nvPr/>
          </p:nvSpPr>
          <p:spPr>
            <a:xfrm>
              <a:off x="9092160" y="3534480"/>
              <a:ext cx="753480" cy="437040"/>
            </a:xfrm>
            <a:custGeom>
              <a:avLst/>
              <a:gdLst/>
              <a:ahLst/>
              <a:cxnLst/>
              <a:rect l="l" t="t" r="r" b="b"/>
              <a:pathLst>
                <a:path w="733" h="425">
                  <a:moveTo>
                    <a:pt x="32" y="0"/>
                  </a:moveTo>
                  <a:cubicBezTo>
                    <a:pt x="14" y="0"/>
                    <a:pt x="0" y="15"/>
                    <a:pt x="0" y="32"/>
                  </a:cubicBezTo>
                  <a:cubicBezTo>
                    <a:pt x="0" y="393"/>
                    <a:pt x="0" y="393"/>
                    <a:pt x="0" y="393"/>
                  </a:cubicBezTo>
                  <a:cubicBezTo>
                    <a:pt x="0" y="411"/>
                    <a:pt x="14" y="425"/>
                    <a:pt x="32" y="425"/>
                  </a:cubicBezTo>
                  <a:cubicBezTo>
                    <a:pt x="733" y="425"/>
                    <a:pt x="733" y="425"/>
                    <a:pt x="733" y="425"/>
                  </a:cubicBezTo>
                  <a:cubicBezTo>
                    <a:pt x="733" y="0"/>
                    <a:pt x="733" y="0"/>
                    <a:pt x="73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" name="CustomShape 9"/>
            <p:cNvSpPr/>
            <p:nvPr/>
          </p:nvSpPr>
          <p:spPr>
            <a:xfrm>
              <a:off x="9338760" y="3822480"/>
              <a:ext cx="258840" cy="260640"/>
            </a:xfrm>
            <a:custGeom>
              <a:avLst/>
              <a:gdLst/>
              <a:ahLst/>
              <a:cxnLst/>
              <a:rect l="l" t="t" r="r" b="b"/>
              <a:pathLst>
                <a:path w="144" h="145">
                  <a:moveTo>
                    <a:pt x="72" y="145"/>
                  </a:moveTo>
                  <a:lnTo>
                    <a:pt x="0" y="73"/>
                  </a:lnTo>
                  <a:lnTo>
                    <a:pt x="72" y="0"/>
                  </a:lnTo>
                  <a:lnTo>
                    <a:pt x="144" y="73"/>
                  </a:lnTo>
                  <a:lnTo>
                    <a:pt x="72" y="1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58" name="Group 10"/>
          <p:cNvGrpSpPr/>
          <p:nvPr/>
        </p:nvGrpSpPr>
        <p:grpSpPr>
          <a:xfrm>
            <a:off x="9092160" y="5396760"/>
            <a:ext cx="3211200" cy="548640"/>
            <a:chOff x="9092160" y="5396760"/>
            <a:chExt cx="3211200" cy="548640"/>
          </a:xfrm>
        </p:grpSpPr>
        <p:sp>
          <p:nvSpPr>
            <p:cNvPr id="259" name="CustomShape 11"/>
            <p:cNvSpPr/>
            <p:nvPr/>
          </p:nvSpPr>
          <p:spPr>
            <a:xfrm>
              <a:off x="9846000" y="5396760"/>
              <a:ext cx="2457360" cy="437040"/>
            </a:xfrm>
            <a:custGeom>
              <a:avLst/>
              <a:gdLst/>
              <a:ahLst/>
              <a:cxnLst/>
              <a:rect l="l" t="t" r="r" b="b"/>
              <a:pathLst>
                <a:path w="2385" h="425">
                  <a:moveTo>
                    <a:pt x="235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2353" y="425"/>
                    <a:pt x="2353" y="425"/>
                    <a:pt x="2353" y="425"/>
                  </a:cubicBezTo>
                  <a:cubicBezTo>
                    <a:pt x="2371" y="425"/>
                    <a:pt x="2385" y="410"/>
                    <a:pt x="2385" y="393"/>
                  </a:cubicBezTo>
                  <a:cubicBezTo>
                    <a:pt x="2385" y="32"/>
                    <a:pt x="2385" y="32"/>
                    <a:pt x="2385" y="32"/>
                  </a:cubicBezTo>
                  <a:cubicBezTo>
                    <a:pt x="2385" y="14"/>
                    <a:pt x="2371" y="0"/>
                    <a:pt x="2353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CustomShape 12"/>
            <p:cNvSpPr/>
            <p:nvPr/>
          </p:nvSpPr>
          <p:spPr>
            <a:xfrm>
              <a:off x="9092160" y="5396760"/>
              <a:ext cx="753480" cy="437040"/>
            </a:xfrm>
            <a:custGeom>
              <a:avLst/>
              <a:gdLst/>
              <a:ahLst/>
              <a:cxnLst/>
              <a:rect l="l" t="t" r="r" b="b"/>
              <a:pathLst>
                <a:path w="733" h="425">
                  <a:moveTo>
                    <a:pt x="32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393"/>
                    <a:pt x="0" y="393"/>
                    <a:pt x="0" y="393"/>
                  </a:cubicBezTo>
                  <a:cubicBezTo>
                    <a:pt x="0" y="410"/>
                    <a:pt x="14" y="425"/>
                    <a:pt x="32" y="425"/>
                  </a:cubicBezTo>
                  <a:cubicBezTo>
                    <a:pt x="733" y="425"/>
                    <a:pt x="733" y="425"/>
                    <a:pt x="733" y="425"/>
                  </a:cubicBezTo>
                  <a:cubicBezTo>
                    <a:pt x="733" y="0"/>
                    <a:pt x="733" y="0"/>
                    <a:pt x="73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" name="CustomShape 13"/>
            <p:cNvSpPr/>
            <p:nvPr/>
          </p:nvSpPr>
          <p:spPr>
            <a:xfrm>
              <a:off x="9338760" y="5686560"/>
              <a:ext cx="258840" cy="258840"/>
            </a:xfrm>
            <a:custGeom>
              <a:avLst/>
              <a:gdLst/>
              <a:ahLst/>
              <a:cxnLst/>
              <a:rect l="l" t="t" r="r" b="b"/>
              <a:pathLst>
                <a:path w="144" h="144">
                  <a:moveTo>
                    <a:pt x="72" y="144"/>
                  </a:moveTo>
                  <a:lnTo>
                    <a:pt x="0" y="72"/>
                  </a:lnTo>
                  <a:lnTo>
                    <a:pt x="72" y="0"/>
                  </a:lnTo>
                  <a:lnTo>
                    <a:pt x="144" y="72"/>
                  </a:lnTo>
                  <a:lnTo>
                    <a:pt x="72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62" name="Group 14"/>
          <p:cNvGrpSpPr/>
          <p:nvPr/>
        </p:nvGrpSpPr>
        <p:grpSpPr>
          <a:xfrm>
            <a:off x="6632640" y="2602440"/>
            <a:ext cx="3211200" cy="548280"/>
            <a:chOff x="6632640" y="2602440"/>
            <a:chExt cx="3211200" cy="548280"/>
          </a:xfrm>
        </p:grpSpPr>
        <p:sp>
          <p:nvSpPr>
            <p:cNvPr id="263" name="CustomShape 15"/>
            <p:cNvSpPr/>
            <p:nvPr/>
          </p:nvSpPr>
          <p:spPr>
            <a:xfrm>
              <a:off x="6632640" y="2602440"/>
              <a:ext cx="2455560" cy="437040"/>
            </a:xfrm>
            <a:custGeom>
              <a:avLst/>
              <a:gdLst/>
              <a:ahLst/>
              <a:cxnLst/>
              <a:rect l="l" t="t" r="r" b="b"/>
              <a:pathLst>
                <a:path w="2385" h="425">
                  <a:moveTo>
                    <a:pt x="32" y="0"/>
                  </a:moveTo>
                  <a:cubicBezTo>
                    <a:pt x="2385" y="0"/>
                    <a:pt x="2385" y="0"/>
                    <a:pt x="2385" y="0"/>
                  </a:cubicBezTo>
                  <a:cubicBezTo>
                    <a:pt x="2385" y="425"/>
                    <a:pt x="2385" y="425"/>
                    <a:pt x="2385" y="425"/>
                  </a:cubicBezTo>
                  <a:cubicBezTo>
                    <a:pt x="32" y="425"/>
                    <a:pt x="32" y="425"/>
                    <a:pt x="32" y="425"/>
                  </a:cubicBezTo>
                  <a:cubicBezTo>
                    <a:pt x="15" y="425"/>
                    <a:pt x="0" y="410"/>
                    <a:pt x="0" y="3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5" y="0"/>
                    <a:pt x="32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" name="CustomShape 16"/>
            <p:cNvSpPr/>
            <p:nvPr/>
          </p:nvSpPr>
          <p:spPr>
            <a:xfrm>
              <a:off x="9088560" y="2602440"/>
              <a:ext cx="755280" cy="437040"/>
            </a:xfrm>
            <a:custGeom>
              <a:avLst/>
              <a:gdLst/>
              <a:ahLst/>
              <a:cxnLst/>
              <a:rect l="l" t="t" r="r" b="b"/>
              <a:pathLst>
                <a:path w="734" h="425">
                  <a:moveTo>
                    <a:pt x="702" y="0"/>
                  </a:moveTo>
                  <a:cubicBezTo>
                    <a:pt x="720" y="0"/>
                    <a:pt x="734" y="15"/>
                    <a:pt x="734" y="32"/>
                  </a:cubicBezTo>
                  <a:cubicBezTo>
                    <a:pt x="734" y="393"/>
                    <a:pt x="734" y="393"/>
                    <a:pt x="734" y="393"/>
                  </a:cubicBezTo>
                  <a:cubicBezTo>
                    <a:pt x="734" y="410"/>
                    <a:pt x="720" y="425"/>
                    <a:pt x="702" y="425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" name="CustomShape 17"/>
            <p:cNvSpPr/>
            <p:nvPr/>
          </p:nvSpPr>
          <p:spPr>
            <a:xfrm>
              <a:off x="9336960" y="2891880"/>
              <a:ext cx="258840" cy="258840"/>
            </a:xfrm>
            <a:custGeom>
              <a:avLst/>
              <a:gdLst/>
              <a:ahLst/>
              <a:cxnLst/>
              <a:rect l="l" t="t" r="r" b="b"/>
              <a:pathLst>
                <a:path w="144" h="144">
                  <a:moveTo>
                    <a:pt x="72" y="144"/>
                  </a:moveTo>
                  <a:lnTo>
                    <a:pt x="144" y="72"/>
                  </a:lnTo>
                  <a:lnTo>
                    <a:pt x="72" y="0"/>
                  </a:lnTo>
                  <a:lnTo>
                    <a:pt x="0" y="72"/>
                  </a:lnTo>
                  <a:lnTo>
                    <a:pt x="72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66" name="Group 18"/>
          <p:cNvGrpSpPr/>
          <p:nvPr/>
        </p:nvGrpSpPr>
        <p:grpSpPr>
          <a:xfrm>
            <a:off x="6632640" y="4466520"/>
            <a:ext cx="3211200" cy="546840"/>
            <a:chOff x="6632640" y="4466520"/>
            <a:chExt cx="3211200" cy="546840"/>
          </a:xfrm>
        </p:grpSpPr>
        <p:sp>
          <p:nvSpPr>
            <p:cNvPr id="267" name="CustomShape 19"/>
            <p:cNvSpPr/>
            <p:nvPr/>
          </p:nvSpPr>
          <p:spPr>
            <a:xfrm>
              <a:off x="6632640" y="4466520"/>
              <a:ext cx="2455560" cy="437040"/>
            </a:xfrm>
            <a:custGeom>
              <a:avLst/>
              <a:gdLst/>
              <a:ahLst/>
              <a:cxnLst/>
              <a:rect l="l" t="t" r="r" b="b"/>
              <a:pathLst>
                <a:path w="2385" h="424">
                  <a:moveTo>
                    <a:pt x="32" y="0"/>
                  </a:moveTo>
                  <a:cubicBezTo>
                    <a:pt x="2385" y="0"/>
                    <a:pt x="2385" y="0"/>
                    <a:pt x="2385" y="0"/>
                  </a:cubicBezTo>
                  <a:cubicBezTo>
                    <a:pt x="2385" y="424"/>
                    <a:pt x="2385" y="424"/>
                    <a:pt x="2385" y="424"/>
                  </a:cubicBezTo>
                  <a:cubicBezTo>
                    <a:pt x="32" y="424"/>
                    <a:pt x="32" y="424"/>
                    <a:pt x="32" y="424"/>
                  </a:cubicBezTo>
                  <a:cubicBezTo>
                    <a:pt x="15" y="424"/>
                    <a:pt x="0" y="410"/>
                    <a:pt x="0" y="39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5" y="0"/>
                    <a:pt x="32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8" name="CustomShape 20"/>
            <p:cNvSpPr/>
            <p:nvPr/>
          </p:nvSpPr>
          <p:spPr>
            <a:xfrm>
              <a:off x="9088560" y="4466520"/>
              <a:ext cx="755280" cy="437040"/>
            </a:xfrm>
            <a:custGeom>
              <a:avLst/>
              <a:gdLst/>
              <a:ahLst/>
              <a:cxnLst/>
              <a:rect l="l" t="t" r="r" b="b"/>
              <a:pathLst>
                <a:path w="734" h="424">
                  <a:moveTo>
                    <a:pt x="702" y="0"/>
                  </a:moveTo>
                  <a:cubicBezTo>
                    <a:pt x="720" y="0"/>
                    <a:pt x="734" y="14"/>
                    <a:pt x="734" y="32"/>
                  </a:cubicBezTo>
                  <a:cubicBezTo>
                    <a:pt x="734" y="392"/>
                    <a:pt x="734" y="392"/>
                    <a:pt x="734" y="392"/>
                  </a:cubicBezTo>
                  <a:cubicBezTo>
                    <a:pt x="734" y="410"/>
                    <a:pt x="720" y="424"/>
                    <a:pt x="702" y="424"/>
                  </a:cubicBezTo>
                  <a:cubicBezTo>
                    <a:pt x="0" y="424"/>
                    <a:pt x="0" y="424"/>
                    <a:pt x="0" y="42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CustomShape 21"/>
            <p:cNvSpPr/>
            <p:nvPr/>
          </p:nvSpPr>
          <p:spPr>
            <a:xfrm>
              <a:off x="9336960" y="4754520"/>
              <a:ext cx="258840" cy="258840"/>
            </a:xfrm>
            <a:custGeom>
              <a:avLst/>
              <a:gdLst/>
              <a:ahLst/>
              <a:cxnLst/>
              <a:rect l="l" t="t" r="r" b="b"/>
              <a:pathLst>
                <a:path w="144" h="144">
                  <a:moveTo>
                    <a:pt x="72" y="144"/>
                  </a:moveTo>
                  <a:lnTo>
                    <a:pt x="144" y="72"/>
                  </a:lnTo>
                  <a:lnTo>
                    <a:pt x="72" y="0"/>
                  </a:lnTo>
                  <a:lnTo>
                    <a:pt x="0" y="72"/>
                  </a:lnTo>
                  <a:lnTo>
                    <a:pt x="72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70" name="CustomShape 22"/>
          <p:cNvSpPr/>
          <p:nvPr/>
        </p:nvSpPr>
        <p:spPr>
          <a:xfrm>
            <a:off x="10541880" y="1699920"/>
            <a:ext cx="237240" cy="10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英国·伦敦</a:t>
            </a:r>
            <a:endParaRPr lang="en-US" sz="100" b="0" strike="noStrike" spc="-1">
              <a:latin typeface="Arial"/>
            </a:endParaRPr>
          </a:p>
        </p:txBody>
      </p:sp>
      <p:sp>
        <p:nvSpPr>
          <p:cNvPr id="271" name="CustomShape 23"/>
          <p:cNvSpPr/>
          <p:nvPr/>
        </p:nvSpPr>
        <p:spPr>
          <a:xfrm>
            <a:off x="10470600" y="3557880"/>
            <a:ext cx="237240" cy="10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中国·广州</a:t>
            </a:r>
            <a:endParaRPr lang="en-US" sz="100" b="0" strike="noStrike" spc="-1">
              <a:latin typeface="Arial"/>
            </a:endParaRPr>
          </a:p>
        </p:txBody>
      </p:sp>
      <p:sp>
        <p:nvSpPr>
          <p:cNvPr id="272" name="CustomShape 24"/>
          <p:cNvSpPr/>
          <p:nvPr/>
        </p:nvSpPr>
        <p:spPr>
          <a:xfrm>
            <a:off x="9904320" y="5419080"/>
            <a:ext cx="2361960" cy="10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中国·贵阳</a:t>
            </a:r>
            <a:endParaRPr lang="en-US" sz="100" b="0" strike="noStrike" spc="-1">
              <a:latin typeface="Arial"/>
            </a:endParaRPr>
          </a:p>
        </p:txBody>
      </p:sp>
      <p:sp>
        <p:nvSpPr>
          <p:cNvPr id="273" name="CustomShape 25"/>
          <p:cNvSpPr/>
          <p:nvPr/>
        </p:nvSpPr>
        <p:spPr>
          <a:xfrm>
            <a:off x="6816600" y="2615400"/>
            <a:ext cx="274680" cy="10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比利时·布鲁塞尔</a:t>
            </a:r>
            <a:endParaRPr lang="en-US" sz="100" b="0" strike="noStrike" spc="-1">
              <a:latin typeface="Arial"/>
            </a:endParaRPr>
          </a:p>
        </p:txBody>
      </p:sp>
      <p:sp>
        <p:nvSpPr>
          <p:cNvPr id="274" name="CustomShape 26"/>
          <p:cNvSpPr/>
          <p:nvPr/>
        </p:nvSpPr>
        <p:spPr>
          <a:xfrm>
            <a:off x="6632640" y="4480920"/>
            <a:ext cx="2379600" cy="10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中国·北京</a:t>
            </a:r>
            <a:endParaRPr lang="en-US" sz="100" b="0" strike="noStrike" spc="-1">
              <a:latin typeface="Arial"/>
            </a:endParaRPr>
          </a:p>
        </p:txBody>
      </p:sp>
      <p:sp>
        <p:nvSpPr>
          <p:cNvPr id="275" name="CustomShape 27"/>
          <p:cNvSpPr/>
          <p:nvPr/>
        </p:nvSpPr>
        <p:spPr>
          <a:xfrm>
            <a:off x="9131040" y="1699560"/>
            <a:ext cx="68112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89" b="0" strike="noStrike" spc="-1">
                <a:solidFill>
                  <a:srgbClr val="595959"/>
                </a:solidFill>
                <a:latin typeface="微软雅黑"/>
                <a:ea typeface="微软雅黑"/>
              </a:rPr>
              <a:t>2015</a:t>
            </a:r>
            <a:endParaRPr lang="en-US" sz="1689" b="0" strike="noStrike" spc="-1">
              <a:latin typeface="Arial"/>
            </a:endParaRPr>
          </a:p>
        </p:txBody>
      </p:sp>
      <p:sp>
        <p:nvSpPr>
          <p:cNvPr id="276" name="CustomShape 28"/>
          <p:cNvSpPr/>
          <p:nvPr/>
        </p:nvSpPr>
        <p:spPr>
          <a:xfrm>
            <a:off x="9131040" y="2630160"/>
            <a:ext cx="68112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89" b="0" strike="noStrike" spc="-1">
                <a:solidFill>
                  <a:srgbClr val="0070C0"/>
                </a:solidFill>
                <a:latin typeface="微软雅黑"/>
                <a:ea typeface="微软雅黑"/>
              </a:rPr>
              <a:t>2015</a:t>
            </a:r>
            <a:endParaRPr lang="en-US" sz="1689" b="0" strike="noStrike" spc="-1">
              <a:latin typeface="Arial"/>
            </a:endParaRPr>
          </a:p>
        </p:txBody>
      </p:sp>
      <p:sp>
        <p:nvSpPr>
          <p:cNvPr id="277" name="CustomShape 29"/>
          <p:cNvSpPr/>
          <p:nvPr/>
        </p:nvSpPr>
        <p:spPr>
          <a:xfrm>
            <a:off x="9131040" y="3577320"/>
            <a:ext cx="68112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89" b="0" strike="noStrike" spc="-1">
                <a:solidFill>
                  <a:srgbClr val="595959"/>
                </a:solidFill>
                <a:latin typeface="微软雅黑"/>
                <a:ea typeface="微软雅黑"/>
              </a:rPr>
              <a:t>2015</a:t>
            </a:r>
            <a:endParaRPr lang="en-US" sz="1689" b="0" strike="noStrike" spc="-1">
              <a:latin typeface="Arial"/>
            </a:endParaRPr>
          </a:p>
        </p:txBody>
      </p:sp>
      <p:sp>
        <p:nvSpPr>
          <p:cNvPr id="278" name="CustomShape 30"/>
          <p:cNvSpPr/>
          <p:nvPr/>
        </p:nvSpPr>
        <p:spPr>
          <a:xfrm>
            <a:off x="9131040" y="4492800"/>
            <a:ext cx="68112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89" b="0" strike="noStrike" spc="-1">
                <a:solidFill>
                  <a:srgbClr val="0070C0"/>
                </a:solidFill>
                <a:latin typeface="微软雅黑"/>
                <a:ea typeface="微软雅黑"/>
              </a:rPr>
              <a:t>2015</a:t>
            </a:r>
            <a:endParaRPr lang="en-US" sz="1689" b="0" strike="noStrike" spc="-1">
              <a:latin typeface="Arial"/>
            </a:endParaRPr>
          </a:p>
        </p:txBody>
      </p:sp>
      <p:sp>
        <p:nvSpPr>
          <p:cNvPr id="279" name="CustomShape 31"/>
          <p:cNvSpPr/>
          <p:nvPr/>
        </p:nvSpPr>
        <p:spPr>
          <a:xfrm>
            <a:off x="9131040" y="5439600"/>
            <a:ext cx="68112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89" b="0" strike="noStrike" spc="-1">
                <a:solidFill>
                  <a:srgbClr val="595959"/>
                </a:solidFill>
                <a:latin typeface="微软雅黑"/>
                <a:ea typeface="微软雅黑"/>
              </a:rPr>
              <a:t>2016</a:t>
            </a:r>
            <a:endParaRPr lang="en-US" sz="1689" b="0" strike="noStrike" spc="-1">
              <a:latin typeface="Arial"/>
            </a:endParaRPr>
          </a:p>
        </p:txBody>
      </p:sp>
      <p:sp>
        <p:nvSpPr>
          <p:cNvPr id="280" name="CustomShape 32"/>
          <p:cNvSpPr/>
          <p:nvPr/>
        </p:nvSpPr>
        <p:spPr>
          <a:xfrm>
            <a:off x="6638400" y="1657440"/>
            <a:ext cx="2466360" cy="66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269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习主席访英期间，软通动力携手VIA联盟成立全球首个“智慧城市市长智库研究院”</a:t>
            </a:r>
            <a:endParaRPr lang="en-US" sz="1269" b="0" strike="noStrike" spc="-1">
              <a:latin typeface="Arial"/>
            </a:endParaRPr>
          </a:p>
        </p:txBody>
      </p:sp>
      <p:sp>
        <p:nvSpPr>
          <p:cNvPr id="281" name="CustomShape 33"/>
          <p:cNvSpPr/>
          <p:nvPr/>
        </p:nvSpPr>
        <p:spPr>
          <a:xfrm>
            <a:off x="9844200" y="2592720"/>
            <a:ext cx="2466360" cy="66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269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李克强总理访欧软通动力随团出访向全球展示智慧城市成果</a:t>
            </a:r>
            <a:endParaRPr lang="en-US" sz="1269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US" sz="1269" b="0" strike="noStrike" spc="-1">
              <a:latin typeface="Arial"/>
            </a:endParaRPr>
          </a:p>
        </p:txBody>
      </p:sp>
      <p:sp>
        <p:nvSpPr>
          <p:cNvPr id="282" name="CustomShape 34"/>
          <p:cNvSpPr/>
          <p:nvPr/>
        </p:nvSpPr>
        <p:spPr>
          <a:xfrm>
            <a:off x="6627960" y="3443040"/>
            <a:ext cx="2445840" cy="84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269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中美商贸联委会期间，软通动力对话国务院副总理汪洋、美国商务部长普里茨克</a:t>
            </a:r>
            <a:endParaRPr lang="en-US" sz="1269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US" sz="1269" b="0" strike="noStrike" spc="-1">
              <a:latin typeface="Arial"/>
            </a:endParaRPr>
          </a:p>
        </p:txBody>
      </p:sp>
      <p:sp>
        <p:nvSpPr>
          <p:cNvPr id="283" name="CustomShape 35"/>
          <p:cNvSpPr/>
          <p:nvPr/>
        </p:nvSpPr>
        <p:spPr>
          <a:xfrm>
            <a:off x="9834120" y="4469040"/>
            <a:ext cx="2476800" cy="47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269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软通动力与韩国首尔市签署战略合作协议</a:t>
            </a:r>
            <a:endParaRPr lang="en-US" sz="1269" b="0" strike="noStrike" spc="-1">
              <a:latin typeface="Arial"/>
            </a:endParaRPr>
          </a:p>
        </p:txBody>
      </p:sp>
      <p:sp>
        <p:nvSpPr>
          <p:cNvPr id="284" name="CustomShape 36"/>
          <p:cNvSpPr/>
          <p:nvPr/>
        </p:nvSpPr>
        <p:spPr>
          <a:xfrm>
            <a:off x="6627960" y="5277600"/>
            <a:ext cx="2468160" cy="675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6480" tIns="48240" rIns="96480" bIns="4824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269" b="0" strike="noStrike" spc="-1">
                <a:latin typeface="微软雅黑"/>
                <a:ea typeface="微软雅黑"/>
              </a:rPr>
              <a:t>2016数博会期间，李克强同出席大会的部分业界人士对话座谈，软通动力出席</a:t>
            </a:r>
            <a:endParaRPr lang="en-US" sz="1269" b="0" strike="noStrike" spc="-1">
              <a:latin typeface="Arial"/>
            </a:endParaRPr>
          </a:p>
        </p:txBody>
      </p:sp>
      <p:grpSp>
        <p:nvGrpSpPr>
          <p:cNvPr id="285" name="Group 37"/>
          <p:cNvGrpSpPr/>
          <p:nvPr/>
        </p:nvGrpSpPr>
        <p:grpSpPr>
          <a:xfrm>
            <a:off x="443880" y="1457280"/>
            <a:ext cx="5949360" cy="3939120"/>
            <a:chOff x="443880" y="1457280"/>
            <a:chExt cx="5949360" cy="3939120"/>
          </a:xfrm>
        </p:grpSpPr>
        <p:pic>
          <p:nvPicPr>
            <p:cNvPr id="286" name="Picture 10"/>
            <p:cNvPicPr/>
            <p:nvPr/>
          </p:nvPicPr>
          <p:blipFill>
            <a:blip r:embed="rId3"/>
            <a:stretch/>
          </p:blipFill>
          <p:spPr>
            <a:xfrm>
              <a:off x="2415960" y="1477080"/>
              <a:ext cx="1985040" cy="1913040"/>
            </a:xfrm>
            <a:prstGeom prst="rect">
              <a:avLst/>
            </a:prstGeom>
            <a:ln w="9360">
              <a:noFill/>
            </a:ln>
          </p:spPr>
        </p:pic>
        <p:pic>
          <p:nvPicPr>
            <p:cNvPr id="287" name="Picture 11"/>
            <p:cNvPicPr/>
            <p:nvPr/>
          </p:nvPicPr>
          <p:blipFill>
            <a:blip r:embed="rId4"/>
            <a:stretch/>
          </p:blipFill>
          <p:spPr>
            <a:xfrm>
              <a:off x="443880" y="1477080"/>
              <a:ext cx="1971720" cy="1913040"/>
            </a:xfrm>
            <a:prstGeom prst="rect">
              <a:avLst/>
            </a:prstGeom>
            <a:ln w="9360">
              <a:noFill/>
            </a:ln>
          </p:spPr>
        </p:pic>
        <p:pic>
          <p:nvPicPr>
            <p:cNvPr id="288" name="图片 43"/>
            <p:cNvPicPr/>
            <p:nvPr/>
          </p:nvPicPr>
          <p:blipFill>
            <a:blip r:embed="rId5"/>
            <a:srcRect r="-617" b="-98"/>
            <a:stretch/>
          </p:blipFill>
          <p:spPr>
            <a:xfrm>
              <a:off x="4398120" y="1457280"/>
              <a:ext cx="1995120" cy="1951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9" name="图片 45"/>
            <p:cNvPicPr/>
            <p:nvPr/>
          </p:nvPicPr>
          <p:blipFill>
            <a:blip r:embed="rId6"/>
            <a:stretch/>
          </p:blipFill>
          <p:spPr>
            <a:xfrm>
              <a:off x="2404080" y="3390480"/>
              <a:ext cx="1996920" cy="1990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0" name="Picture 8"/>
            <p:cNvPicPr/>
            <p:nvPr/>
          </p:nvPicPr>
          <p:blipFill>
            <a:blip r:embed="rId7"/>
            <a:stretch/>
          </p:blipFill>
          <p:spPr>
            <a:xfrm>
              <a:off x="452520" y="3370680"/>
              <a:ext cx="1969200" cy="2010240"/>
            </a:xfrm>
            <a:prstGeom prst="rect">
              <a:avLst/>
            </a:prstGeom>
            <a:ln w="9360">
              <a:noFill/>
            </a:ln>
          </p:spPr>
        </p:pic>
        <p:pic>
          <p:nvPicPr>
            <p:cNvPr id="291" name="Picture 3"/>
            <p:cNvPicPr/>
            <p:nvPr/>
          </p:nvPicPr>
          <p:blipFill>
            <a:blip r:embed="rId8"/>
            <a:stretch/>
          </p:blipFill>
          <p:spPr>
            <a:xfrm>
              <a:off x="4404960" y="3390480"/>
              <a:ext cx="1957680" cy="200592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292" name="CustomShape 38"/>
          <p:cNvSpPr/>
          <p:nvPr/>
        </p:nvSpPr>
        <p:spPr>
          <a:xfrm>
            <a:off x="2448000" y="4753800"/>
            <a:ext cx="3933720" cy="38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3" name="TextShape 39"/>
          <p:cNvSpPr txBox="1"/>
          <p:nvPr/>
        </p:nvSpPr>
        <p:spPr>
          <a:xfrm>
            <a:off x="305640" y="442800"/>
            <a:ext cx="11089800" cy="385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457200" indent="-456840">
              <a:lnSpc>
                <a:spcPct val="90000"/>
              </a:lnSpc>
              <a:buClr>
                <a:srgbClr val="0070C0"/>
              </a:buClr>
              <a:buFont typeface="Arial"/>
              <a:buChar char="•"/>
            </a:pPr>
            <a:r>
              <a:rPr lang="zh-CN" sz="2960" b="1" strike="noStrike" spc="-1">
                <a:solidFill>
                  <a:srgbClr val="0070C0"/>
                </a:solidFill>
                <a:latin typeface="微软雅黑"/>
                <a:ea typeface="微软雅黑"/>
              </a:rPr>
              <a:t>全球声音</a:t>
            </a:r>
            <a:endParaRPr lang="zh-CN" sz="296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图片 4"/>
          <p:cNvPicPr/>
          <p:nvPr/>
        </p:nvPicPr>
        <p:blipFill>
          <a:blip r:embed="rId2"/>
          <a:stretch/>
        </p:blipFill>
        <p:spPr>
          <a:xfrm>
            <a:off x="-31680" y="0"/>
            <a:ext cx="12890520" cy="7248960"/>
          </a:xfrm>
          <a:prstGeom prst="rect">
            <a:avLst/>
          </a:prstGeom>
          <a:ln>
            <a:noFill/>
          </a:ln>
        </p:spPr>
      </p:pic>
      <p:sp>
        <p:nvSpPr>
          <p:cNvPr id="295" name="CustomShape 1"/>
          <p:cNvSpPr/>
          <p:nvPr/>
        </p:nvSpPr>
        <p:spPr>
          <a:xfrm>
            <a:off x="-31680" y="0"/>
            <a:ext cx="12889800" cy="7232400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96" name="Group 2"/>
          <p:cNvGrpSpPr/>
          <p:nvPr/>
        </p:nvGrpSpPr>
        <p:grpSpPr>
          <a:xfrm>
            <a:off x="550080" y="1457280"/>
            <a:ext cx="11159640" cy="5217840"/>
            <a:chOff x="550080" y="1457280"/>
            <a:chExt cx="11159640" cy="5217840"/>
          </a:xfrm>
        </p:grpSpPr>
        <p:sp>
          <p:nvSpPr>
            <p:cNvPr id="297" name="CustomShape 3"/>
            <p:cNvSpPr/>
            <p:nvPr/>
          </p:nvSpPr>
          <p:spPr>
            <a:xfrm>
              <a:off x="550080" y="2141280"/>
              <a:ext cx="2637720" cy="4477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15560" tIns="57960" rIns="115560" bIns="5796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2960" b="1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中国地区</a:t>
              </a:r>
              <a:endParaRPr lang="en-US" sz="296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endParaRPr lang="en-US" sz="296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689" b="0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共接待来访</a:t>
              </a:r>
              <a:endParaRPr lang="en-US" sz="1689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2529" b="0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200+个城市</a:t>
              </a:r>
              <a:endParaRPr lang="en-US" sz="2529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689" b="0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北京      </a:t>
              </a:r>
              <a:endParaRPr lang="en-US" sz="1689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689" b="0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上海</a:t>
              </a:r>
              <a:endParaRPr lang="en-US" sz="1689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689" b="0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广州</a:t>
              </a:r>
              <a:endParaRPr lang="en-US" sz="1689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689" b="0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香港      </a:t>
              </a:r>
              <a:endParaRPr lang="en-US" sz="1689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689" b="0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台湾</a:t>
              </a:r>
              <a:endParaRPr lang="en-US" sz="1689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689" b="0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深圳</a:t>
              </a:r>
              <a:endParaRPr lang="en-US" sz="1689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689" b="0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天津</a:t>
              </a:r>
              <a:endParaRPr lang="en-US" sz="1689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689" b="0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武汉</a:t>
              </a:r>
              <a:endParaRPr lang="en-US" sz="1689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689" b="0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大连</a:t>
              </a:r>
              <a:endParaRPr lang="en-US" sz="1689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689" b="0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······</a:t>
              </a:r>
              <a:endParaRPr lang="en-US" sz="1689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689" b="0" strike="noStrike" spc="-1">
                <a:latin typeface="Arial"/>
              </a:endParaRPr>
            </a:p>
          </p:txBody>
        </p:sp>
        <p:sp>
          <p:nvSpPr>
            <p:cNvPr id="298" name="CustomShape 4"/>
            <p:cNvSpPr/>
            <p:nvPr/>
          </p:nvSpPr>
          <p:spPr>
            <a:xfrm>
              <a:off x="3500280" y="2121480"/>
              <a:ext cx="3741840" cy="4284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15560" tIns="57960" rIns="115560" bIns="5796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960" b="1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海外</a:t>
              </a:r>
              <a:endParaRPr lang="en-US" sz="296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296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89" b="0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共接待来访</a:t>
              </a:r>
              <a:endParaRPr lang="en-US" sz="1689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2529" b="0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10+个国家</a:t>
              </a:r>
              <a:endParaRPr lang="en-US" sz="2529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89" b="0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APEC代表团</a:t>
              </a:r>
              <a:endParaRPr lang="en-US" sz="1689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89" b="0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英国</a:t>
              </a:r>
              <a:endParaRPr lang="en-US" sz="1689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89" b="0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韩国</a:t>
              </a:r>
              <a:endParaRPr lang="en-US" sz="1689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89" b="0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以色列</a:t>
              </a:r>
              <a:endParaRPr lang="en-US" sz="1689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89" b="0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瑞典</a:t>
              </a:r>
              <a:endParaRPr lang="en-US" sz="1689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89" b="0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美国</a:t>
              </a:r>
              <a:endParaRPr lang="en-US" sz="1689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89" b="0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澳洲</a:t>
              </a:r>
              <a:endParaRPr lang="en-US" sz="1689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89" b="0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日本</a:t>
              </a:r>
              <a:endParaRPr lang="en-US" sz="1689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89" b="0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荷兰</a:t>
              </a:r>
              <a:endParaRPr lang="en-US" sz="1689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89" b="0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······</a:t>
              </a:r>
              <a:endParaRPr lang="en-US" sz="1689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689" b="0" strike="noStrike" spc="-1">
                <a:latin typeface="Arial"/>
              </a:endParaRPr>
            </a:p>
          </p:txBody>
        </p:sp>
        <p:grpSp>
          <p:nvGrpSpPr>
            <p:cNvPr id="299" name="Group 5"/>
            <p:cNvGrpSpPr/>
            <p:nvPr/>
          </p:nvGrpSpPr>
          <p:grpSpPr>
            <a:xfrm>
              <a:off x="8526240" y="1457640"/>
              <a:ext cx="3183480" cy="3981240"/>
              <a:chOff x="8526240" y="1457640"/>
              <a:chExt cx="3183480" cy="3981240"/>
            </a:xfrm>
          </p:grpSpPr>
          <p:pic>
            <p:nvPicPr>
              <p:cNvPr id="300" name="Picture 9"/>
              <p:cNvPicPr/>
              <p:nvPr/>
            </p:nvPicPr>
            <p:blipFill>
              <a:blip r:embed="rId3"/>
              <a:stretch/>
            </p:blipFill>
            <p:spPr>
              <a:xfrm>
                <a:off x="10205640" y="3500640"/>
                <a:ext cx="1489680" cy="874800"/>
              </a:xfrm>
              <a:prstGeom prst="rect">
                <a:avLst/>
              </a:prstGeom>
              <a:ln w="9360">
                <a:noFill/>
              </a:ln>
            </p:spPr>
          </p:pic>
          <p:pic>
            <p:nvPicPr>
              <p:cNvPr id="301" name="Picture 2"/>
              <p:cNvPicPr/>
              <p:nvPr/>
            </p:nvPicPr>
            <p:blipFill>
              <a:blip r:embed="rId4"/>
              <a:stretch/>
            </p:blipFill>
            <p:spPr>
              <a:xfrm>
                <a:off x="8526600" y="1457640"/>
                <a:ext cx="1489680" cy="812160"/>
              </a:xfrm>
              <a:prstGeom prst="rect">
                <a:avLst/>
              </a:prstGeom>
              <a:ln w="9360">
                <a:noFill/>
              </a:ln>
            </p:spPr>
          </p:pic>
          <p:pic>
            <p:nvPicPr>
              <p:cNvPr id="302" name="Picture 3"/>
              <p:cNvPicPr/>
              <p:nvPr/>
            </p:nvPicPr>
            <p:blipFill>
              <a:blip r:embed="rId5"/>
              <a:stretch/>
            </p:blipFill>
            <p:spPr>
              <a:xfrm>
                <a:off x="8526600" y="2465280"/>
                <a:ext cx="1489680" cy="810000"/>
              </a:xfrm>
              <a:prstGeom prst="rect">
                <a:avLst/>
              </a:prstGeom>
              <a:ln w="9360">
                <a:noFill/>
              </a:ln>
            </p:spPr>
          </p:pic>
          <p:pic>
            <p:nvPicPr>
              <p:cNvPr id="303" name="Picture 4"/>
              <p:cNvPicPr/>
              <p:nvPr/>
            </p:nvPicPr>
            <p:blipFill>
              <a:blip r:embed="rId6"/>
              <a:stretch/>
            </p:blipFill>
            <p:spPr>
              <a:xfrm>
                <a:off x="8526240" y="3499200"/>
                <a:ext cx="1489680" cy="909000"/>
              </a:xfrm>
              <a:prstGeom prst="rect">
                <a:avLst/>
              </a:prstGeom>
              <a:ln w="9360">
                <a:noFill/>
              </a:ln>
            </p:spPr>
          </p:pic>
          <p:pic>
            <p:nvPicPr>
              <p:cNvPr id="304" name="Picture 5"/>
              <p:cNvPicPr/>
              <p:nvPr/>
            </p:nvPicPr>
            <p:blipFill>
              <a:blip r:embed="rId7"/>
              <a:stretch/>
            </p:blipFill>
            <p:spPr>
              <a:xfrm>
                <a:off x="8526240" y="4625640"/>
                <a:ext cx="1489680" cy="813240"/>
              </a:xfrm>
              <a:prstGeom prst="rect">
                <a:avLst/>
              </a:prstGeom>
              <a:ln w="9360">
                <a:noFill/>
              </a:ln>
            </p:spPr>
          </p:pic>
          <p:pic>
            <p:nvPicPr>
              <p:cNvPr id="305" name="Picture 6"/>
              <p:cNvPicPr/>
              <p:nvPr/>
            </p:nvPicPr>
            <p:blipFill>
              <a:blip r:embed="rId8"/>
              <a:stretch/>
            </p:blipFill>
            <p:spPr>
              <a:xfrm>
                <a:off x="10210320" y="4583880"/>
                <a:ext cx="1489680" cy="813240"/>
              </a:xfrm>
              <a:prstGeom prst="rect">
                <a:avLst/>
              </a:prstGeom>
              <a:ln w="9360">
                <a:noFill/>
              </a:ln>
            </p:spPr>
          </p:pic>
          <p:pic>
            <p:nvPicPr>
              <p:cNvPr id="306" name="Picture 7"/>
              <p:cNvPicPr/>
              <p:nvPr/>
            </p:nvPicPr>
            <p:blipFill>
              <a:blip r:embed="rId9"/>
              <a:stretch/>
            </p:blipFill>
            <p:spPr>
              <a:xfrm>
                <a:off x="10220040" y="1457640"/>
                <a:ext cx="1489680" cy="830880"/>
              </a:xfrm>
              <a:prstGeom prst="rect">
                <a:avLst/>
              </a:prstGeom>
              <a:ln w="9360">
                <a:noFill/>
              </a:ln>
            </p:spPr>
          </p:pic>
          <p:pic>
            <p:nvPicPr>
              <p:cNvPr id="307" name="Picture 8"/>
              <p:cNvPicPr/>
              <p:nvPr/>
            </p:nvPicPr>
            <p:blipFill>
              <a:blip r:embed="rId10"/>
              <a:stretch/>
            </p:blipFill>
            <p:spPr>
              <a:xfrm>
                <a:off x="10220040" y="2463840"/>
                <a:ext cx="1489680" cy="831960"/>
              </a:xfrm>
              <a:prstGeom prst="rect">
                <a:avLst/>
              </a:prstGeom>
              <a:ln w="9360">
                <a:noFill/>
              </a:ln>
            </p:spPr>
          </p:pic>
        </p:grpSp>
        <p:sp>
          <p:nvSpPr>
            <p:cNvPr id="308" name="Line 6"/>
            <p:cNvSpPr/>
            <p:nvPr/>
          </p:nvSpPr>
          <p:spPr>
            <a:xfrm flipV="1">
              <a:off x="3331440" y="1457280"/>
              <a:ext cx="14760" cy="5217840"/>
            </a:xfrm>
            <a:prstGeom prst="line">
              <a:avLst/>
            </a:prstGeom>
            <a:ln w="9360">
              <a:solidFill>
                <a:schemeClr val="bg1">
                  <a:lumMod val="50000"/>
                </a:schemeClr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309" name="图片 1"/>
            <p:cNvPicPr/>
            <p:nvPr/>
          </p:nvPicPr>
          <p:blipFill>
            <a:blip r:embed="rId11"/>
            <a:stretch/>
          </p:blipFill>
          <p:spPr>
            <a:xfrm>
              <a:off x="6384600" y="4143960"/>
              <a:ext cx="1805760" cy="1201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0" name="Picture 2"/>
            <p:cNvPicPr/>
            <p:nvPr/>
          </p:nvPicPr>
          <p:blipFill>
            <a:blip r:embed="rId12"/>
            <a:stretch/>
          </p:blipFill>
          <p:spPr>
            <a:xfrm>
              <a:off x="6384600" y="1457640"/>
              <a:ext cx="1807560" cy="1210320"/>
            </a:xfrm>
            <a:prstGeom prst="rect">
              <a:avLst/>
            </a:prstGeom>
            <a:ln w="9360">
              <a:noFill/>
            </a:ln>
          </p:spPr>
        </p:pic>
        <p:pic>
          <p:nvPicPr>
            <p:cNvPr id="311" name="Picture 3"/>
            <p:cNvPicPr/>
            <p:nvPr/>
          </p:nvPicPr>
          <p:blipFill>
            <a:blip r:embed="rId13"/>
            <a:stretch/>
          </p:blipFill>
          <p:spPr>
            <a:xfrm>
              <a:off x="6355800" y="2775600"/>
              <a:ext cx="1807560" cy="1245600"/>
            </a:xfrm>
            <a:prstGeom prst="rect">
              <a:avLst/>
            </a:prstGeom>
            <a:ln w="9360">
              <a:noFill/>
            </a:ln>
          </p:spPr>
        </p:pic>
        <p:pic>
          <p:nvPicPr>
            <p:cNvPr id="312" name="Picture 5"/>
            <p:cNvPicPr/>
            <p:nvPr/>
          </p:nvPicPr>
          <p:blipFill>
            <a:blip r:embed="rId14"/>
            <a:stretch/>
          </p:blipFill>
          <p:spPr>
            <a:xfrm>
              <a:off x="6384600" y="5482080"/>
              <a:ext cx="1807560" cy="117252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313" name="CustomShape 7"/>
          <p:cNvSpPr/>
          <p:nvPr/>
        </p:nvSpPr>
        <p:spPr>
          <a:xfrm>
            <a:off x="8218800" y="5482080"/>
            <a:ext cx="3525840" cy="117252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TextShape 8"/>
          <p:cNvSpPr txBox="1"/>
          <p:nvPr/>
        </p:nvSpPr>
        <p:spPr>
          <a:xfrm>
            <a:off x="8615520" y="5108760"/>
            <a:ext cx="3252600" cy="18997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zh-CN" sz="2529" b="1" strike="noStrike" spc="-1">
                <a:solidFill>
                  <a:srgbClr val="FFFFFF"/>
                </a:solidFill>
                <a:latin typeface="微软雅黑"/>
                <a:ea typeface="微软雅黑"/>
              </a:rPr>
              <a:t>海内外交流合作日益加强</a:t>
            </a:r>
            <a:endParaRPr lang="zh-CN" sz="2529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CustomShape 9"/>
          <p:cNvSpPr/>
          <p:nvPr/>
        </p:nvSpPr>
        <p:spPr>
          <a:xfrm>
            <a:off x="305640" y="442800"/>
            <a:ext cx="11089800" cy="38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6480" tIns="48240" rIns="96480" bIns="48240" anchor="ctr">
            <a:noAutofit/>
          </a:bodyPr>
          <a:lstStyle/>
          <a:p>
            <a:pPr marL="457200" indent="-4568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960" b="1" strike="noStrike" spc="-1">
                <a:solidFill>
                  <a:srgbClr val="FFFFFF"/>
                </a:solidFill>
                <a:latin typeface="微软雅黑"/>
                <a:ea typeface="微软雅黑"/>
              </a:rPr>
              <a:t>国家代表</a:t>
            </a:r>
            <a:endParaRPr lang="en-US" sz="296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7924320" y="6127200"/>
            <a:ext cx="2057040" cy="27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</a:pPr>
            <a:fld id="{62A9AA53-D85B-4728-8D97-3B9EF4CD48D4}" type="slidenum">
              <a:rPr lang="en-US" sz="1800" b="0" strike="noStrike" spc="-1">
                <a:solidFill>
                  <a:srgbClr val="FFFFFF"/>
                </a:solidFill>
                <a:latin typeface="Calibri"/>
                <a:ea typeface="宋体"/>
              </a:rPr>
              <a:t>17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1244880" y="2104560"/>
            <a:ext cx="2592000" cy="864360"/>
          </a:xfrm>
          <a:prstGeom prst="rect">
            <a:avLst/>
          </a:prstGeom>
          <a:solidFill>
            <a:schemeClr val="tx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3"/>
          <p:cNvSpPr/>
          <p:nvPr/>
        </p:nvSpPr>
        <p:spPr>
          <a:xfrm>
            <a:off x="1020240" y="1024200"/>
            <a:ext cx="11021040" cy="10155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4800" tIns="32400" rIns="64800" bIns="324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strike="noStrike" spc="-1">
                <a:solidFill>
                  <a:srgbClr val="29ABE2"/>
                </a:solidFill>
                <a:latin typeface="微软雅黑"/>
                <a:ea typeface="宋体"/>
              </a:rPr>
              <a:t>为</a:t>
            </a:r>
            <a:r>
              <a:rPr lang="en-US" sz="2400" b="1" strike="noStrike" spc="-1">
                <a:solidFill>
                  <a:srgbClr val="29ABE2"/>
                </a:solidFill>
                <a:latin typeface="微软雅黑"/>
                <a:ea typeface="宋体"/>
              </a:rPr>
              <a:t>1000</a:t>
            </a:r>
            <a:r>
              <a:rPr lang="en-US" sz="2400" b="1" strike="noStrike" spc="-1" baseline="30000">
                <a:solidFill>
                  <a:srgbClr val="29ABE2"/>
                </a:solidFill>
                <a:latin typeface="微软雅黑"/>
                <a:ea typeface="宋体"/>
              </a:rPr>
              <a:t>+ </a:t>
            </a:r>
            <a:r>
              <a:rPr lang="en-US" sz="2000" b="1" strike="noStrike" spc="-1">
                <a:solidFill>
                  <a:srgbClr val="29ABE2"/>
                </a:solidFill>
                <a:latin typeface="微软雅黑"/>
                <a:ea typeface="宋体"/>
              </a:rPr>
              <a:t>家中国和海外客户提供高品质服务，覆盖 </a:t>
            </a:r>
            <a:r>
              <a:rPr lang="en-US" sz="2400" b="1" strike="noStrike" spc="-1">
                <a:solidFill>
                  <a:srgbClr val="29ABE2"/>
                </a:solidFill>
                <a:latin typeface="微软雅黑"/>
                <a:ea typeface="宋体"/>
              </a:rPr>
              <a:t>10</a:t>
            </a:r>
            <a:r>
              <a:rPr lang="en-US" sz="2400" b="1" strike="noStrike" spc="-1" baseline="30000">
                <a:solidFill>
                  <a:srgbClr val="29ABE2"/>
                </a:solidFill>
                <a:latin typeface="微软雅黑"/>
                <a:ea typeface="宋体"/>
              </a:rPr>
              <a:t>+ </a:t>
            </a:r>
            <a:r>
              <a:rPr lang="en-US" sz="2000" b="1" strike="noStrike" spc="-1">
                <a:solidFill>
                  <a:srgbClr val="29ABE2"/>
                </a:solidFill>
                <a:latin typeface="微软雅黑"/>
                <a:ea typeface="宋体"/>
              </a:rPr>
              <a:t>个重要行业和业务领域，其中全球500强企业客户 </a:t>
            </a:r>
            <a:r>
              <a:rPr lang="en-US" sz="2400" b="1" strike="noStrike" spc="-1">
                <a:solidFill>
                  <a:srgbClr val="29ABE2"/>
                </a:solidFill>
                <a:latin typeface="微软雅黑"/>
                <a:ea typeface="宋体"/>
              </a:rPr>
              <a:t>90</a:t>
            </a:r>
            <a:r>
              <a:rPr lang="en-US" sz="2400" b="1" strike="noStrike" spc="-1" baseline="30000">
                <a:solidFill>
                  <a:srgbClr val="29ABE2"/>
                </a:solidFill>
                <a:latin typeface="微软雅黑"/>
                <a:ea typeface="宋体"/>
              </a:rPr>
              <a:t>+ </a:t>
            </a:r>
            <a:r>
              <a:rPr lang="en-US" sz="2000" b="1" strike="noStrike" spc="-1">
                <a:solidFill>
                  <a:srgbClr val="29ABE2"/>
                </a:solidFill>
                <a:latin typeface="微软雅黑"/>
                <a:ea typeface="宋体"/>
              </a:rPr>
              <a:t>家。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19" name="CustomShape 4"/>
          <p:cNvSpPr/>
          <p:nvPr/>
        </p:nvSpPr>
        <p:spPr>
          <a:xfrm>
            <a:off x="3957120" y="3532320"/>
            <a:ext cx="1978920" cy="2760840"/>
          </a:xfrm>
          <a:prstGeom prst="rect">
            <a:avLst/>
          </a:prstGeom>
          <a:solidFill>
            <a:srgbClr val="FFFFFF">
              <a:alpha val="86000"/>
            </a:srgbClr>
          </a:solidFill>
          <a:ln w="32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CustomShape 5"/>
          <p:cNvSpPr/>
          <p:nvPr/>
        </p:nvSpPr>
        <p:spPr>
          <a:xfrm>
            <a:off x="4041000" y="2745000"/>
            <a:ext cx="1942560" cy="642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1" name="CustomShape 6"/>
          <p:cNvSpPr/>
          <p:nvPr/>
        </p:nvSpPr>
        <p:spPr>
          <a:xfrm>
            <a:off x="6056280" y="2754360"/>
            <a:ext cx="1943280" cy="619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2" name="CustomShape 7"/>
          <p:cNvSpPr/>
          <p:nvPr/>
        </p:nvSpPr>
        <p:spPr>
          <a:xfrm>
            <a:off x="2077920" y="2743920"/>
            <a:ext cx="1904760" cy="642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CustomShape 8"/>
          <p:cNvSpPr/>
          <p:nvPr/>
        </p:nvSpPr>
        <p:spPr>
          <a:xfrm>
            <a:off x="1683360" y="2319120"/>
            <a:ext cx="1863000" cy="43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4800" tIns="32400" rIns="64800" bIns="324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微软雅黑"/>
                <a:ea typeface="宋体"/>
              </a:rPr>
              <a:t>通信</a:t>
            </a:r>
            <a:r>
              <a:rPr lang="en-US" sz="1300" b="1" strike="noStrike" spc="-1" baseline="30000">
                <a:solidFill>
                  <a:srgbClr val="FFFFFF"/>
                </a:solidFill>
                <a:latin typeface="微软雅黑"/>
                <a:ea typeface="宋体"/>
              </a:rPr>
              <a:t>■</a:t>
            </a:r>
            <a:r>
              <a:rPr lang="en-US" sz="2400" b="1" strike="noStrike" spc="-1">
                <a:solidFill>
                  <a:srgbClr val="FFFFFF"/>
                </a:solidFill>
                <a:latin typeface="微软雅黑"/>
                <a:ea typeface="宋体"/>
              </a:rPr>
              <a:t>高科技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24" name="Line 9"/>
          <p:cNvSpPr/>
          <p:nvPr/>
        </p:nvSpPr>
        <p:spPr>
          <a:xfrm>
            <a:off x="3836880" y="3202200"/>
            <a:ext cx="0" cy="34102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5" name="Group 10"/>
          <p:cNvGrpSpPr/>
          <p:nvPr/>
        </p:nvGrpSpPr>
        <p:grpSpPr>
          <a:xfrm>
            <a:off x="1522080" y="3040200"/>
            <a:ext cx="10307520" cy="3618360"/>
            <a:chOff x="1522080" y="3040200"/>
            <a:chExt cx="10307520" cy="3618360"/>
          </a:xfrm>
        </p:grpSpPr>
        <p:sp>
          <p:nvSpPr>
            <p:cNvPr id="326" name="CustomShape 11"/>
            <p:cNvSpPr/>
            <p:nvPr/>
          </p:nvSpPr>
          <p:spPr>
            <a:xfrm>
              <a:off x="9236160" y="3040200"/>
              <a:ext cx="2593440" cy="3618360"/>
            </a:xfrm>
            <a:prstGeom prst="rect">
              <a:avLst/>
            </a:prstGeom>
            <a:solidFill>
              <a:srgbClr val="FFFFFF">
                <a:alpha val="86000"/>
              </a:srgbClr>
            </a:solidFill>
            <a:ln w="324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27" name="Group 12"/>
            <p:cNvGrpSpPr/>
            <p:nvPr/>
          </p:nvGrpSpPr>
          <p:grpSpPr>
            <a:xfrm>
              <a:off x="1586520" y="3128040"/>
              <a:ext cx="10047960" cy="3408840"/>
              <a:chOff x="1586520" y="3128040"/>
              <a:chExt cx="10047960" cy="3408840"/>
            </a:xfrm>
          </p:grpSpPr>
          <p:pic>
            <p:nvPicPr>
              <p:cNvPr id="328" name="图片 252"/>
              <p:cNvPicPr/>
              <p:nvPr/>
            </p:nvPicPr>
            <p:blipFill>
              <a:blip r:embed="rId2"/>
              <a:stretch/>
            </p:blipFill>
            <p:spPr>
              <a:xfrm>
                <a:off x="9563040" y="4321080"/>
                <a:ext cx="836280" cy="117720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329" name="Group 13"/>
              <p:cNvGrpSpPr/>
              <p:nvPr/>
            </p:nvGrpSpPr>
            <p:grpSpPr>
              <a:xfrm>
                <a:off x="1586520" y="3128040"/>
                <a:ext cx="10047960" cy="3408840"/>
                <a:chOff x="1586520" y="3128040"/>
                <a:chExt cx="10047960" cy="3408840"/>
              </a:xfrm>
            </p:grpSpPr>
            <p:pic>
              <p:nvPicPr>
                <p:cNvPr id="330" name="图片 193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4165560" y="3207960"/>
                  <a:ext cx="836280" cy="2610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31" name="图片 194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5360760" y="3189240"/>
                  <a:ext cx="836280" cy="29844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32" name="图片 195"/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4165560" y="5579640"/>
                  <a:ext cx="836280" cy="17748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33" name="图片 213"/>
                <p:cNvPicPr/>
                <p:nvPr/>
              </p:nvPicPr>
              <p:blipFill>
                <a:blip r:embed="rId6"/>
                <a:stretch/>
              </p:blipFill>
              <p:spPr>
                <a:xfrm>
                  <a:off x="4165560" y="3897000"/>
                  <a:ext cx="836280" cy="19332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34" name="图片 214"/>
                <p:cNvPicPr/>
                <p:nvPr/>
              </p:nvPicPr>
              <p:blipFill>
                <a:blip r:embed="rId7"/>
                <a:stretch/>
              </p:blipFill>
              <p:spPr>
                <a:xfrm>
                  <a:off x="4165560" y="4152240"/>
                  <a:ext cx="836280" cy="33444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35" name="图片 215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4108680" y="3503520"/>
                  <a:ext cx="950400" cy="3801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36" name="图片 216"/>
                <p:cNvPicPr/>
                <p:nvPr/>
              </p:nvPicPr>
              <p:blipFill>
                <a:blip r:embed="rId9"/>
                <a:stretch/>
              </p:blipFill>
              <p:spPr>
                <a:xfrm>
                  <a:off x="4260600" y="6244560"/>
                  <a:ext cx="646200" cy="2487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37" name="图片 217"/>
                <p:cNvPicPr/>
                <p:nvPr/>
              </p:nvPicPr>
              <p:blipFill>
                <a:blip r:embed="rId10"/>
                <a:stretch/>
              </p:blipFill>
              <p:spPr>
                <a:xfrm>
                  <a:off x="4184640" y="5960880"/>
                  <a:ext cx="798120" cy="14184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38" name="图片 218"/>
                <p:cNvPicPr/>
                <p:nvPr/>
              </p:nvPicPr>
              <p:blipFill>
                <a:blip r:embed="rId11"/>
                <a:stretch/>
              </p:blipFill>
              <p:spPr>
                <a:xfrm>
                  <a:off x="5379480" y="3906720"/>
                  <a:ext cx="798120" cy="3114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39" name="图片 220"/>
                <p:cNvPicPr/>
                <p:nvPr/>
              </p:nvPicPr>
              <p:blipFill>
                <a:blip r:embed="rId12"/>
                <a:stretch/>
              </p:blipFill>
              <p:spPr>
                <a:xfrm>
                  <a:off x="5431680" y="4287240"/>
                  <a:ext cx="736560" cy="30384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40" name="图片 221"/>
                <p:cNvPicPr/>
                <p:nvPr/>
              </p:nvPicPr>
              <p:blipFill>
                <a:blip r:embed="rId13"/>
                <a:stretch/>
              </p:blipFill>
              <p:spPr>
                <a:xfrm>
                  <a:off x="5355720" y="4667400"/>
                  <a:ext cx="836280" cy="45972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41" name="图片 222"/>
                <p:cNvPicPr/>
                <p:nvPr/>
              </p:nvPicPr>
              <p:blipFill>
                <a:blip r:embed="rId14"/>
                <a:stretch/>
              </p:blipFill>
              <p:spPr>
                <a:xfrm>
                  <a:off x="5287680" y="3525840"/>
                  <a:ext cx="1129320" cy="30384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42" name="图片 223"/>
                <p:cNvPicPr/>
                <p:nvPr/>
              </p:nvPicPr>
              <p:blipFill>
                <a:blip r:embed="rId15"/>
                <a:stretch/>
              </p:blipFill>
              <p:spPr>
                <a:xfrm>
                  <a:off x="5439960" y="5580360"/>
                  <a:ext cx="684000" cy="48924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43" name="图片 245"/>
                <p:cNvPicPr/>
                <p:nvPr/>
              </p:nvPicPr>
              <p:blipFill>
                <a:blip r:embed="rId16"/>
                <a:stretch/>
              </p:blipFill>
              <p:spPr>
                <a:xfrm>
                  <a:off x="5659920" y="6168600"/>
                  <a:ext cx="303840" cy="3243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44" name="图片 246"/>
                <p:cNvPicPr/>
                <p:nvPr/>
              </p:nvPicPr>
              <p:blipFill>
                <a:blip r:embed="rId17"/>
                <a:stretch/>
              </p:blipFill>
              <p:spPr>
                <a:xfrm>
                  <a:off x="4165560" y="4895280"/>
                  <a:ext cx="836280" cy="1836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45" name="图片 247"/>
                <p:cNvPicPr/>
                <p:nvPr/>
              </p:nvPicPr>
              <p:blipFill>
                <a:blip r:embed="rId18"/>
                <a:stretch/>
              </p:blipFill>
              <p:spPr>
                <a:xfrm>
                  <a:off x="4108680" y="5146560"/>
                  <a:ext cx="950400" cy="3801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46" name="图片 248"/>
                <p:cNvPicPr/>
                <p:nvPr/>
              </p:nvPicPr>
              <p:blipFill>
                <a:blip r:embed="rId19"/>
                <a:stretch/>
              </p:blipFill>
              <p:spPr>
                <a:xfrm>
                  <a:off x="4165560" y="4500360"/>
                  <a:ext cx="836280" cy="33444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47" name="图片 191"/>
                <p:cNvPicPr/>
                <p:nvPr/>
              </p:nvPicPr>
              <p:blipFill>
                <a:blip r:embed="rId20"/>
                <a:stretch/>
              </p:blipFill>
              <p:spPr>
                <a:xfrm>
                  <a:off x="7969680" y="4179240"/>
                  <a:ext cx="950400" cy="71064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48" name="图片 192"/>
                <p:cNvPicPr/>
                <p:nvPr/>
              </p:nvPicPr>
              <p:blipFill>
                <a:blip r:embed="rId21"/>
                <a:stretch/>
              </p:blipFill>
              <p:spPr>
                <a:xfrm>
                  <a:off x="8197920" y="3135600"/>
                  <a:ext cx="379800" cy="4374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49" name="图片 224"/>
                <p:cNvPicPr/>
                <p:nvPr/>
              </p:nvPicPr>
              <p:blipFill>
                <a:blip r:embed="rId22"/>
                <a:stretch/>
              </p:blipFill>
              <p:spPr>
                <a:xfrm>
                  <a:off x="6987960" y="3771720"/>
                  <a:ext cx="455760" cy="17892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50" name="图片 225"/>
                <p:cNvPicPr/>
                <p:nvPr/>
              </p:nvPicPr>
              <p:blipFill>
                <a:blip r:embed="rId23"/>
                <a:stretch/>
              </p:blipFill>
              <p:spPr>
                <a:xfrm>
                  <a:off x="6911640" y="6081480"/>
                  <a:ext cx="836280" cy="36792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51" name="图片 226"/>
                <p:cNvPicPr/>
                <p:nvPr/>
              </p:nvPicPr>
              <p:blipFill>
                <a:blip r:embed="rId24"/>
                <a:stretch/>
              </p:blipFill>
              <p:spPr>
                <a:xfrm>
                  <a:off x="8121600" y="5472720"/>
                  <a:ext cx="759960" cy="35712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52" name="图片 228"/>
                <p:cNvPicPr/>
                <p:nvPr/>
              </p:nvPicPr>
              <p:blipFill>
                <a:blip r:embed="rId25"/>
                <a:stretch/>
              </p:blipFill>
              <p:spPr>
                <a:xfrm>
                  <a:off x="6912000" y="5016240"/>
                  <a:ext cx="759960" cy="66492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53" name="图片 229"/>
                <p:cNvPicPr/>
                <p:nvPr/>
              </p:nvPicPr>
              <p:blipFill>
                <a:blip r:embed="rId26"/>
                <a:stretch/>
              </p:blipFill>
              <p:spPr>
                <a:xfrm>
                  <a:off x="8197560" y="3782520"/>
                  <a:ext cx="379800" cy="3963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54" name="图片 230"/>
                <p:cNvPicPr/>
                <p:nvPr/>
              </p:nvPicPr>
              <p:blipFill>
                <a:blip r:embed="rId27"/>
                <a:stretch/>
              </p:blipFill>
              <p:spPr>
                <a:xfrm>
                  <a:off x="8273880" y="4940280"/>
                  <a:ext cx="379800" cy="3801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55" name="图片 231"/>
                <p:cNvPicPr/>
                <p:nvPr/>
              </p:nvPicPr>
              <p:blipFill>
                <a:blip r:embed="rId28"/>
                <a:stretch/>
              </p:blipFill>
              <p:spPr>
                <a:xfrm>
                  <a:off x="8273880" y="5929200"/>
                  <a:ext cx="379800" cy="53784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56" name="图片 249"/>
                <p:cNvPicPr/>
                <p:nvPr/>
              </p:nvPicPr>
              <p:blipFill>
                <a:blip r:embed="rId29"/>
                <a:stretch/>
              </p:blipFill>
              <p:spPr>
                <a:xfrm>
                  <a:off x="7063920" y="3164400"/>
                  <a:ext cx="379800" cy="3801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57" name="图片 250"/>
                <p:cNvPicPr/>
                <p:nvPr/>
              </p:nvPicPr>
              <p:blipFill>
                <a:blip r:embed="rId30"/>
                <a:stretch/>
              </p:blipFill>
              <p:spPr>
                <a:xfrm>
                  <a:off x="6835680" y="5776920"/>
                  <a:ext cx="722160" cy="27432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58" name="图片 251"/>
                <p:cNvPicPr/>
                <p:nvPr/>
              </p:nvPicPr>
              <p:blipFill>
                <a:blip r:embed="rId31"/>
                <a:stretch/>
              </p:blipFill>
              <p:spPr>
                <a:xfrm>
                  <a:off x="7063920" y="4635720"/>
                  <a:ext cx="342000" cy="3171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59" name="图片 190"/>
                <p:cNvPicPr/>
                <p:nvPr/>
              </p:nvPicPr>
              <p:blipFill>
                <a:blip r:embed="rId32"/>
                <a:stretch/>
              </p:blipFill>
              <p:spPr>
                <a:xfrm>
                  <a:off x="2564640" y="3570840"/>
                  <a:ext cx="1137960" cy="4179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60" name="图片 203"/>
                <p:cNvPicPr/>
                <p:nvPr/>
              </p:nvPicPr>
              <p:blipFill>
                <a:blip r:embed="rId33"/>
                <a:stretch/>
              </p:blipFill>
              <p:spPr>
                <a:xfrm>
                  <a:off x="2849400" y="3240360"/>
                  <a:ext cx="568800" cy="22788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61" name="图片 204"/>
                <p:cNvPicPr/>
                <p:nvPr/>
              </p:nvPicPr>
              <p:blipFill>
                <a:blip r:embed="rId34"/>
                <a:stretch/>
              </p:blipFill>
              <p:spPr>
                <a:xfrm>
                  <a:off x="2867760" y="5333400"/>
                  <a:ext cx="532080" cy="53208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62" name="图片 205"/>
                <p:cNvPicPr/>
                <p:nvPr/>
              </p:nvPicPr>
              <p:blipFill>
                <a:blip r:embed="rId35"/>
                <a:stretch/>
              </p:blipFill>
              <p:spPr>
                <a:xfrm>
                  <a:off x="2795760" y="4115880"/>
                  <a:ext cx="675720" cy="1137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63" name="图片 206"/>
                <p:cNvPicPr/>
                <p:nvPr/>
              </p:nvPicPr>
              <p:blipFill>
                <a:blip r:embed="rId36"/>
                <a:stretch/>
              </p:blipFill>
              <p:spPr>
                <a:xfrm>
                  <a:off x="2795760" y="4420440"/>
                  <a:ext cx="675720" cy="30384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64" name="图片 207"/>
                <p:cNvPicPr/>
                <p:nvPr/>
              </p:nvPicPr>
              <p:blipFill>
                <a:blip r:embed="rId37"/>
                <a:stretch/>
              </p:blipFill>
              <p:spPr>
                <a:xfrm>
                  <a:off x="2812680" y="4952880"/>
                  <a:ext cx="642240" cy="30384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65" name="图片 208"/>
                <p:cNvPicPr/>
                <p:nvPr/>
              </p:nvPicPr>
              <p:blipFill>
                <a:blip r:embed="rId38"/>
                <a:stretch/>
              </p:blipFill>
              <p:spPr>
                <a:xfrm>
                  <a:off x="1683360" y="3128040"/>
                  <a:ext cx="569880" cy="57024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66" name="图片 210"/>
                <p:cNvPicPr/>
                <p:nvPr/>
              </p:nvPicPr>
              <p:blipFill>
                <a:blip r:embed="rId39"/>
                <a:stretch/>
              </p:blipFill>
              <p:spPr>
                <a:xfrm>
                  <a:off x="1654920" y="4315680"/>
                  <a:ext cx="645480" cy="45612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67" name="图片 211"/>
                <p:cNvPicPr/>
                <p:nvPr/>
              </p:nvPicPr>
              <p:blipFill>
                <a:blip r:embed="rId40"/>
                <a:stretch/>
              </p:blipFill>
              <p:spPr>
                <a:xfrm>
                  <a:off x="1597680" y="4924440"/>
                  <a:ext cx="759960" cy="26604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68" name="图片 241"/>
                <p:cNvPicPr/>
                <p:nvPr/>
              </p:nvPicPr>
              <p:blipFill>
                <a:blip r:embed="rId41"/>
                <a:stretch/>
              </p:blipFill>
              <p:spPr>
                <a:xfrm>
                  <a:off x="1586520" y="5700960"/>
                  <a:ext cx="874080" cy="16308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69" name="图片 242"/>
                <p:cNvPicPr/>
                <p:nvPr/>
              </p:nvPicPr>
              <p:blipFill>
                <a:blip r:embed="rId42"/>
                <a:stretch/>
              </p:blipFill>
              <p:spPr>
                <a:xfrm>
                  <a:off x="1624320" y="6007320"/>
                  <a:ext cx="749520" cy="22572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70" name="图片 243"/>
                <p:cNvPicPr/>
                <p:nvPr/>
              </p:nvPicPr>
              <p:blipFill>
                <a:blip r:embed="rId43"/>
                <a:stretch/>
              </p:blipFill>
              <p:spPr>
                <a:xfrm>
                  <a:off x="2866320" y="5941800"/>
                  <a:ext cx="665640" cy="2145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71" name="图片 244"/>
                <p:cNvPicPr/>
                <p:nvPr/>
              </p:nvPicPr>
              <p:blipFill>
                <a:blip r:embed="rId44"/>
                <a:stretch/>
              </p:blipFill>
              <p:spPr>
                <a:xfrm>
                  <a:off x="2790360" y="6341040"/>
                  <a:ext cx="765000" cy="12024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72" name="图片 255"/>
                <p:cNvPicPr/>
                <p:nvPr/>
              </p:nvPicPr>
              <p:blipFill>
                <a:blip r:embed="rId45"/>
                <a:stretch/>
              </p:blipFill>
              <p:spPr>
                <a:xfrm>
                  <a:off x="1662480" y="6346080"/>
                  <a:ext cx="722160" cy="1152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73" name="图片 196"/>
                <p:cNvPicPr/>
                <p:nvPr/>
              </p:nvPicPr>
              <p:blipFill>
                <a:blip r:embed="rId46"/>
                <a:stretch/>
              </p:blipFill>
              <p:spPr>
                <a:xfrm>
                  <a:off x="9725040" y="5274720"/>
                  <a:ext cx="493920" cy="3816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74" name="图片 197"/>
                <p:cNvPicPr/>
                <p:nvPr/>
              </p:nvPicPr>
              <p:blipFill>
                <a:blip r:embed="rId47"/>
                <a:stretch/>
              </p:blipFill>
              <p:spPr>
                <a:xfrm>
                  <a:off x="9528480" y="5700240"/>
                  <a:ext cx="887040" cy="4179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75" name="图片 232"/>
                <p:cNvPicPr/>
                <p:nvPr/>
              </p:nvPicPr>
              <p:blipFill>
                <a:blip r:embed="rId48"/>
                <a:stretch/>
              </p:blipFill>
              <p:spPr>
                <a:xfrm>
                  <a:off x="10686960" y="4488120"/>
                  <a:ext cx="836280" cy="28008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76" name="图片 234"/>
                <p:cNvPicPr/>
                <p:nvPr/>
              </p:nvPicPr>
              <p:blipFill>
                <a:blip r:embed="rId49"/>
                <a:stretch/>
              </p:blipFill>
              <p:spPr>
                <a:xfrm>
                  <a:off x="10823400" y="5761800"/>
                  <a:ext cx="662760" cy="45612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77" name="图片 235"/>
                <p:cNvPicPr/>
                <p:nvPr/>
              </p:nvPicPr>
              <p:blipFill>
                <a:blip r:embed="rId50"/>
                <a:stretch/>
              </p:blipFill>
              <p:spPr>
                <a:xfrm>
                  <a:off x="9423720" y="3707640"/>
                  <a:ext cx="1167480" cy="87444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78" name="图片 236"/>
                <p:cNvPicPr/>
                <p:nvPr/>
              </p:nvPicPr>
              <p:blipFill>
                <a:blip r:embed="rId51"/>
                <a:stretch/>
              </p:blipFill>
              <p:spPr>
                <a:xfrm>
                  <a:off x="10840320" y="5320440"/>
                  <a:ext cx="569880" cy="4089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79" name="图片 238"/>
                <p:cNvPicPr/>
                <p:nvPr/>
              </p:nvPicPr>
              <p:blipFill>
                <a:blip r:embed="rId52"/>
                <a:stretch/>
              </p:blipFill>
              <p:spPr>
                <a:xfrm>
                  <a:off x="10857240" y="3978000"/>
                  <a:ext cx="569880" cy="36972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80" name="图片 239"/>
                <p:cNvPicPr/>
                <p:nvPr/>
              </p:nvPicPr>
              <p:blipFill>
                <a:blip r:embed="rId53"/>
                <a:stretch/>
              </p:blipFill>
              <p:spPr>
                <a:xfrm>
                  <a:off x="10650240" y="6294240"/>
                  <a:ext cx="984240" cy="22788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81" name="图片 240"/>
                <p:cNvPicPr/>
                <p:nvPr/>
              </p:nvPicPr>
              <p:blipFill>
                <a:blip r:embed="rId54"/>
                <a:stretch/>
              </p:blipFill>
              <p:spPr>
                <a:xfrm>
                  <a:off x="9515880" y="3223440"/>
                  <a:ext cx="912240" cy="20808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82" name="图片 253"/>
                <p:cNvPicPr/>
                <p:nvPr/>
              </p:nvPicPr>
              <p:blipFill>
                <a:blip r:embed="rId55"/>
                <a:stretch/>
              </p:blipFill>
              <p:spPr>
                <a:xfrm>
                  <a:off x="11030400" y="4940280"/>
                  <a:ext cx="303840" cy="30384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83" name="图片 254"/>
                <p:cNvPicPr/>
                <p:nvPr/>
              </p:nvPicPr>
              <p:blipFill>
                <a:blip r:embed="rId56"/>
                <a:stretch/>
              </p:blipFill>
              <p:spPr>
                <a:xfrm>
                  <a:off x="9534600" y="6135480"/>
                  <a:ext cx="874800" cy="4014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84" name="图片 256"/>
                <p:cNvPicPr/>
                <p:nvPr/>
              </p:nvPicPr>
              <p:blipFill>
                <a:blip r:embed="rId57"/>
                <a:stretch/>
              </p:blipFill>
              <p:spPr>
                <a:xfrm>
                  <a:off x="9553680" y="4704120"/>
                  <a:ext cx="836280" cy="83628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pic>
          <p:nvPicPr>
            <p:cNvPr id="385" name="图片 81"/>
            <p:cNvPicPr/>
            <p:nvPr/>
          </p:nvPicPr>
          <p:blipFill>
            <a:blip r:embed="rId58"/>
            <a:stretch/>
          </p:blipFill>
          <p:spPr>
            <a:xfrm>
              <a:off x="9663120" y="3446640"/>
              <a:ext cx="651600" cy="488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6" name="图片 82"/>
            <p:cNvPicPr/>
            <p:nvPr/>
          </p:nvPicPr>
          <p:blipFill>
            <a:blip r:embed="rId59"/>
            <a:stretch/>
          </p:blipFill>
          <p:spPr>
            <a:xfrm>
              <a:off x="1522080" y="3840840"/>
              <a:ext cx="912960" cy="344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7" name="图片 83"/>
            <p:cNvPicPr/>
            <p:nvPr/>
          </p:nvPicPr>
          <p:blipFill>
            <a:blip r:embed="rId60"/>
            <a:stretch/>
          </p:blipFill>
          <p:spPr>
            <a:xfrm>
              <a:off x="1551600" y="5244480"/>
              <a:ext cx="895320" cy="337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8" name="Picture 2"/>
            <p:cNvPicPr/>
            <p:nvPr/>
          </p:nvPicPr>
          <p:blipFill>
            <a:blip r:embed="rId61"/>
            <a:stretch/>
          </p:blipFill>
          <p:spPr>
            <a:xfrm>
              <a:off x="9470880" y="4325400"/>
              <a:ext cx="975240" cy="731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9" name="Picture 2"/>
            <p:cNvPicPr/>
            <p:nvPr/>
          </p:nvPicPr>
          <p:blipFill>
            <a:blip r:embed="rId62"/>
            <a:stretch/>
          </p:blipFill>
          <p:spPr>
            <a:xfrm>
              <a:off x="6750720" y="4187520"/>
              <a:ext cx="1049760" cy="307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0" name="Picture 3"/>
            <p:cNvPicPr/>
            <p:nvPr/>
          </p:nvPicPr>
          <p:blipFill>
            <a:blip r:embed="rId63"/>
            <a:stretch/>
          </p:blipFill>
          <p:spPr>
            <a:xfrm>
              <a:off x="10944720" y="3157560"/>
              <a:ext cx="347040" cy="367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1" name="Picture 6"/>
            <p:cNvPicPr/>
            <p:nvPr/>
          </p:nvPicPr>
          <p:blipFill>
            <a:blip r:embed="rId64"/>
            <a:stretch/>
          </p:blipFill>
          <p:spPr>
            <a:xfrm>
              <a:off x="10688040" y="3655800"/>
              <a:ext cx="932040" cy="194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2" name="Picture 12"/>
            <p:cNvPicPr/>
            <p:nvPr/>
          </p:nvPicPr>
          <p:blipFill>
            <a:blip r:embed="rId65"/>
            <a:stretch/>
          </p:blipFill>
          <p:spPr>
            <a:xfrm>
              <a:off x="5344200" y="5216040"/>
              <a:ext cx="927360" cy="233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3" name="图片 89"/>
            <p:cNvPicPr/>
            <p:nvPr/>
          </p:nvPicPr>
          <p:blipFill>
            <a:blip r:embed="rId66"/>
            <a:stretch/>
          </p:blipFill>
          <p:spPr>
            <a:xfrm>
              <a:off x="10683720" y="3771360"/>
              <a:ext cx="992880" cy="7444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94" name="CustomShape 14"/>
          <p:cNvSpPr/>
          <p:nvPr/>
        </p:nvSpPr>
        <p:spPr>
          <a:xfrm>
            <a:off x="3953520" y="6786000"/>
            <a:ext cx="5346720" cy="39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微软雅黑"/>
                <a:ea typeface="微软雅黑"/>
              </a:rPr>
              <a:t>业务总人数：4万人    华为业务线：2.2万人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95" name="CustomShape 15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微软雅黑"/>
              </a:rPr>
              <a:t>我们服务的客户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96" name="CustomShape 16"/>
          <p:cNvSpPr/>
          <p:nvPr/>
        </p:nvSpPr>
        <p:spPr>
          <a:xfrm>
            <a:off x="3909240" y="2104560"/>
            <a:ext cx="2592000" cy="864360"/>
          </a:xfrm>
          <a:prstGeom prst="rect">
            <a:avLst/>
          </a:prstGeom>
          <a:solidFill>
            <a:schemeClr val="bg1">
              <a:lumMod val="75000"/>
            </a:scheme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7" name="CustomShape 17"/>
          <p:cNvSpPr/>
          <p:nvPr/>
        </p:nvSpPr>
        <p:spPr>
          <a:xfrm>
            <a:off x="6573600" y="2104560"/>
            <a:ext cx="2592000" cy="864360"/>
          </a:xfrm>
          <a:prstGeom prst="rect">
            <a:avLst/>
          </a:prstGeom>
          <a:solidFill>
            <a:schemeClr val="tx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8" name="CustomShape 18"/>
          <p:cNvSpPr/>
          <p:nvPr/>
        </p:nvSpPr>
        <p:spPr>
          <a:xfrm>
            <a:off x="9237600" y="2104560"/>
            <a:ext cx="2592000" cy="864360"/>
          </a:xfrm>
          <a:prstGeom prst="rect">
            <a:avLst/>
          </a:prstGeom>
          <a:solidFill>
            <a:schemeClr val="bg1">
              <a:lumMod val="75000"/>
            </a:scheme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9" name="CustomShape 19"/>
          <p:cNvSpPr/>
          <p:nvPr/>
        </p:nvSpPr>
        <p:spPr>
          <a:xfrm>
            <a:off x="4358520" y="2165040"/>
            <a:ext cx="1693080" cy="79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4800" tIns="32400" rIns="64800" bIns="324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微软雅黑"/>
                <a:ea typeface="宋体"/>
              </a:rPr>
              <a:t>银行</a:t>
            </a:r>
            <a:r>
              <a:rPr lang="en-US" sz="1300" b="1" strike="noStrike" spc="-1" baseline="30000">
                <a:solidFill>
                  <a:srgbClr val="FFFFFF"/>
                </a:solidFill>
                <a:latin typeface="微软雅黑"/>
                <a:ea typeface="宋体"/>
              </a:rPr>
              <a:t>■</a:t>
            </a:r>
            <a:r>
              <a:rPr lang="en-US" sz="2400" b="1" strike="noStrike" spc="-1">
                <a:solidFill>
                  <a:srgbClr val="FFFFFF"/>
                </a:solidFill>
                <a:latin typeface="微软雅黑"/>
                <a:ea typeface="宋体"/>
              </a:rPr>
              <a:t>保险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微软雅黑"/>
                <a:ea typeface="宋体"/>
              </a:rPr>
              <a:t>企业金融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00" name="CustomShape 20"/>
          <p:cNvSpPr/>
          <p:nvPr/>
        </p:nvSpPr>
        <p:spPr>
          <a:xfrm>
            <a:off x="7106040" y="2165040"/>
            <a:ext cx="1576080" cy="79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4800" tIns="32400" rIns="64800" bIns="324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微软雅黑"/>
                <a:ea typeface="宋体"/>
              </a:rPr>
              <a:t>电力</a:t>
            </a:r>
            <a:r>
              <a:rPr lang="en-US" sz="1300" b="1" strike="noStrike" spc="-1" baseline="30000">
                <a:solidFill>
                  <a:srgbClr val="FFFFFF"/>
                </a:solidFill>
                <a:latin typeface="微软雅黑"/>
                <a:ea typeface="宋体"/>
              </a:rPr>
              <a:t>■</a:t>
            </a:r>
            <a:r>
              <a:rPr lang="en-US" sz="2400" b="1" strike="noStrike" spc="-1">
                <a:solidFill>
                  <a:srgbClr val="FFFFFF"/>
                </a:solidFill>
                <a:latin typeface="微软雅黑"/>
                <a:ea typeface="宋体"/>
              </a:rPr>
              <a:t>能源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微软雅黑"/>
                <a:ea typeface="宋体"/>
              </a:rPr>
              <a:t>交通</a:t>
            </a:r>
            <a:r>
              <a:rPr lang="en-US" sz="1300" b="1" strike="noStrike" spc="-1" baseline="30000">
                <a:solidFill>
                  <a:srgbClr val="FFFFFF"/>
                </a:solidFill>
                <a:latin typeface="微软雅黑"/>
                <a:ea typeface="宋体"/>
              </a:rPr>
              <a:t>■</a:t>
            </a:r>
            <a:r>
              <a:rPr lang="en-US" sz="2400" b="1" strike="noStrike" spc="-1">
                <a:solidFill>
                  <a:srgbClr val="FFFFFF"/>
                </a:solidFill>
                <a:latin typeface="微软雅黑"/>
                <a:ea typeface="宋体"/>
              </a:rPr>
              <a:t>物流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01" name="CustomShape 21"/>
          <p:cNvSpPr/>
          <p:nvPr/>
        </p:nvSpPr>
        <p:spPr>
          <a:xfrm>
            <a:off x="9859320" y="2134440"/>
            <a:ext cx="1615320" cy="79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4800" tIns="32400" rIns="64800" bIns="324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微软雅黑"/>
                <a:ea typeface="宋体"/>
              </a:rPr>
              <a:t>零售</a:t>
            </a:r>
            <a:r>
              <a:rPr lang="en-US" sz="1300" b="1" strike="noStrike" spc="-1" baseline="30000">
                <a:solidFill>
                  <a:srgbClr val="FFFFFF"/>
                </a:solidFill>
                <a:latin typeface="微软雅黑"/>
                <a:ea typeface="宋体"/>
              </a:rPr>
              <a:t>■</a:t>
            </a:r>
            <a:r>
              <a:rPr lang="en-US" sz="2400" b="1" strike="noStrike" spc="-1">
                <a:solidFill>
                  <a:srgbClr val="FFFFFF"/>
                </a:solidFill>
                <a:latin typeface="微软雅黑"/>
                <a:ea typeface="宋体"/>
              </a:rPr>
              <a:t>电商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微软雅黑"/>
                <a:ea typeface="宋体"/>
              </a:rPr>
              <a:t>制造</a:t>
            </a:r>
            <a:r>
              <a:rPr lang="en-US" sz="1100" b="1" strike="noStrike" spc="-1" baseline="30000">
                <a:solidFill>
                  <a:srgbClr val="FFFFFF"/>
                </a:solidFill>
                <a:latin typeface="微软雅黑"/>
                <a:ea typeface="宋体"/>
              </a:rPr>
              <a:t>■</a:t>
            </a:r>
            <a:r>
              <a:rPr lang="en-US" sz="2400" b="1" strike="noStrike" spc="-1">
                <a:solidFill>
                  <a:srgbClr val="FFFFFF"/>
                </a:solidFill>
                <a:latin typeface="微软雅黑"/>
                <a:ea typeface="宋体"/>
              </a:rPr>
              <a:t>医疗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02" name="Line 22"/>
          <p:cNvSpPr/>
          <p:nvPr/>
        </p:nvSpPr>
        <p:spPr>
          <a:xfrm>
            <a:off x="6530760" y="3202200"/>
            <a:ext cx="0" cy="34102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Line 23"/>
          <p:cNvSpPr/>
          <p:nvPr/>
        </p:nvSpPr>
        <p:spPr>
          <a:xfrm>
            <a:off x="9237600" y="3202200"/>
            <a:ext cx="0" cy="34102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roup 1"/>
          <p:cNvGrpSpPr/>
          <p:nvPr/>
        </p:nvGrpSpPr>
        <p:grpSpPr>
          <a:xfrm>
            <a:off x="6131160" y="1903680"/>
            <a:ext cx="6588720" cy="4951440"/>
            <a:chOff x="6131160" y="1903680"/>
            <a:chExt cx="6588720" cy="4951440"/>
          </a:xfrm>
        </p:grpSpPr>
        <p:sp>
          <p:nvSpPr>
            <p:cNvPr id="405" name="CustomShape 2"/>
            <p:cNvSpPr/>
            <p:nvPr/>
          </p:nvSpPr>
          <p:spPr>
            <a:xfrm>
              <a:off x="9971640" y="6569640"/>
              <a:ext cx="362160" cy="285480"/>
            </a:xfrm>
            <a:custGeom>
              <a:avLst/>
              <a:gdLst/>
              <a:ahLst/>
              <a:cxnLst/>
              <a:rect l="l" t="t" r="r" b="b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solidFill>
              <a:schemeClr val="bg1">
                <a:lumMod val="25000"/>
                <a:lumOff val="75000"/>
              </a:schemeClr>
            </a:solidFill>
            <a:ln w="126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6" name="CustomShape 3"/>
            <p:cNvSpPr/>
            <p:nvPr/>
          </p:nvSpPr>
          <p:spPr>
            <a:xfrm>
              <a:off x="11274120" y="1903680"/>
              <a:ext cx="1445760" cy="1239120"/>
            </a:xfrm>
            <a:custGeom>
              <a:avLst/>
              <a:gdLst/>
              <a:ahLst/>
              <a:cxnLst/>
              <a:rect l="l" t="t" r="r" b="b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solidFill>
              <a:srgbClr val="29ABE2"/>
            </a:solidFill>
            <a:ln w="126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CustomShape 4"/>
            <p:cNvSpPr/>
            <p:nvPr/>
          </p:nvSpPr>
          <p:spPr>
            <a:xfrm>
              <a:off x="11419200" y="2857320"/>
              <a:ext cx="1085040" cy="714240"/>
            </a:xfrm>
            <a:custGeom>
              <a:avLst/>
              <a:gdLst/>
              <a:ahLst/>
              <a:cxnLst/>
              <a:rect l="l" t="t" r="r" b="b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solidFill>
              <a:schemeClr val="bg1">
                <a:lumMod val="25000"/>
                <a:lumOff val="75000"/>
              </a:schemeClr>
            </a:solidFill>
            <a:ln w="126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8" name="CustomShape 5"/>
            <p:cNvSpPr/>
            <p:nvPr/>
          </p:nvSpPr>
          <p:spPr>
            <a:xfrm>
              <a:off x="11190240" y="3254040"/>
              <a:ext cx="774000" cy="701280"/>
            </a:xfrm>
            <a:custGeom>
              <a:avLst/>
              <a:gdLst/>
              <a:ahLst/>
              <a:cxnLst/>
              <a:rect l="l" t="t" r="r" b="b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solidFill>
              <a:srgbClr val="29ABE2"/>
            </a:solidFill>
            <a:ln w="126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9" name="CustomShape 6"/>
            <p:cNvSpPr/>
            <p:nvPr/>
          </p:nvSpPr>
          <p:spPr>
            <a:xfrm>
              <a:off x="10600560" y="3413160"/>
              <a:ext cx="722520" cy="955080"/>
            </a:xfrm>
            <a:custGeom>
              <a:avLst/>
              <a:gdLst/>
              <a:ahLst/>
              <a:cxnLst/>
              <a:rect l="l" t="t" r="r" b="b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solidFill>
              <a:srgbClr val="29ABE2"/>
            </a:solidFill>
            <a:ln w="126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0" name="CustomShape 7"/>
            <p:cNvSpPr/>
            <p:nvPr/>
          </p:nvSpPr>
          <p:spPr>
            <a:xfrm>
              <a:off x="10810800" y="3655440"/>
              <a:ext cx="232200" cy="227520"/>
            </a:xfrm>
            <a:custGeom>
              <a:avLst/>
              <a:gdLst/>
              <a:ahLst/>
              <a:cxnLst/>
              <a:rect l="l" t="t" r="r" b="b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solidFill>
              <a:schemeClr val="bg1">
                <a:lumMod val="25000"/>
                <a:lumOff val="75000"/>
              </a:schemeClr>
            </a:solidFill>
            <a:ln w="12600">
              <a:solidFill>
                <a:schemeClr val="accent1">
                  <a:lumMod val="20000"/>
                  <a:lumOff val="80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1" name="CustomShape 8"/>
            <p:cNvSpPr/>
            <p:nvPr/>
          </p:nvSpPr>
          <p:spPr>
            <a:xfrm>
              <a:off x="10959480" y="3767760"/>
              <a:ext cx="182520" cy="214920"/>
            </a:xfrm>
            <a:custGeom>
              <a:avLst/>
              <a:gdLst/>
              <a:ahLst/>
              <a:cxnLst/>
              <a:rect l="l" t="t" r="r" b="b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solidFill>
              <a:schemeClr val="bg1">
                <a:lumMod val="25000"/>
                <a:lumOff val="75000"/>
              </a:schemeClr>
            </a:solidFill>
            <a:ln w="1260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2" name="CustomShape 9"/>
            <p:cNvSpPr/>
            <p:nvPr/>
          </p:nvSpPr>
          <p:spPr>
            <a:xfrm>
              <a:off x="10959480" y="3782160"/>
              <a:ext cx="69840" cy="72000"/>
            </a:xfrm>
            <a:custGeom>
              <a:avLst/>
              <a:gdLst/>
              <a:ahLst/>
              <a:cxnLst/>
              <a:rect l="l" t="t" r="r" b="b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solidFill>
              <a:srgbClr val="29ABE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CustomShape 10"/>
            <p:cNvSpPr/>
            <p:nvPr/>
          </p:nvSpPr>
          <p:spPr>
            <a:xfrm>
              <a:off x="10795320" y="4039200"/>
              <a:ext cx="890280" cy="515160"/>
            </a:xfrm>
            <a:custGeom>
              <a:avLst/>
              <a:gdLst/>
              <a:ahLst/>
              <a:cxnLst/>
              <a:rect l="l" t="t" r="r" b="b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solidFill>
              <a:srgbClr val="29ABE2"/>
            </a:solidFill>
            <a:ln w="126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4" name="CustomShape 11"/>
            <p:cNvSpPr/>
            <p:nvPr/>
          </p:nvSpPr>
          <p:spPr>
            <a:xfrm>
              <a:off x="10978200" y="4451760"/>
              <a:ext cx="738000" cy="569520"/>
            </a:xfrm>
            <a:custGeom>
              <a:avLst/>
              <a:gdLst/>
              <a:ahLst/>
              <a:cxnLst/>
              <a:rect l="l" t="t" r="r" b="b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solidFill>
              <a:srgbClr val="29ABE2"/>
            </a:solidFill>
            <a:ln w="1260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5" name="CustomShape 12"/>
            <p:cNvSpPr/>
            <p:nvPr/>
          </p:nvSpPr>
          <p:spPr>
            <a:xfrm>
              <a:off x="11585160" y="4907880"/>
              <a:ext cx="131400" cy="97560"/>
            </a:xfrm>
            <a:custGeom>
              <a:avLst/>
              <a:gdLst/>
              <a:ahLst/>
              <a:cxnLst/>
              <a:rect l="l" t="t" r="r" b="b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solidFill>
              <a:srgbClr val="29ABE2"/>
            </a:solidFill>
            <a:ln w="1260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CustomShape 13"/>
            <p:cNvSpPr/>
            <p:nvPr/>
          </p:nvSpPr>
          <p:spPr>
            <a:xfrm>
              <a:off x="11256840" y="4976640"/>
              <a:ext cx="491760" cy="527760"/>
            </a:xfrm>
            <a:custGeom>
              <a:avLst/>
              <a:gdLst/>
              <a:ahLst/>
              <a:cxnLst/>
              <a:rect l="l" t="t" r="r" b="b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solidFill>
              <a:srgbClr val="29ABE2"/>
            </a:solidFill>
            <a:ln w="126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7" name="CustomShape 14"/>
            <p:cNvSpPr/>
            <p:nvPr/>
          </p:nvSpPr>
          <p:spPr>
            <a:xfrm>
              <a:off x="11009160" y="5391000"/>
              <a:ext cx="560160" cy="656280"/>
            </a:xfrm>
            <a:custGeom>
              <a:avLst/>
              <a:gdLst/>
              <a:ahLst/>
              <a:cxnLst/>
              <a:rect l="l" t="t" r="r" b="b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solidFill>
              <a:schemeClr val="bg1">
                <a:lumMod val="25000"/>
                <a:lumOff val="75000"/>
              </a:schemeClr>
            </a:solidFill>
            <a:ln w="126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8" name="CustomShape 15"/>
            <p:cNvSpPr/>
            <p:nvPr/>
          </p:nvSpPr>
          <p:spPr>
            <a:xfrm>
              <a:off x="10154520" y="5803560"/>
              <a:ext cx="1037160" cy="683640"/>
            </a:xfrm>
            <a:custGeom>
              <a:avLst/>
              <a:gdLst/>
              <a:ahLst/>
              <a:cxnLst/>
              <a:rect l="l" t="t" r="r" b="b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solidFill>
              <a:srgbClr val="29ABE2"/>
            </a:solidFill>
            <a:ln w="126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9" name="CustomShape 16"/>
            <p:cNvSpPr/>
            <p:nvPr/>
          </p:nvSpPr>
          <p:spPr>
            <a:xfrm>
              <a:off x="9464040" y="5675040"/>
              <a:ext cx="1021680" cy="683640"/>
            </a:xfrm>
            <a:custGeom>
              <a:avLst/>
              <a:gdLst/>
              <a:ahLst/>
              <a:cxnLst/>
              <a:rect l="l" t="t" r="r" b="b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solidFill>
              <a:srgbClr val="29ABE2"/>
            </a:solidFill>
            <a:ln w="126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CustomShape 17"/>
            <p:cNvSpPr/>
            <p:nvPr/>
          </p:nvSpPr>
          <p:spPr>
            <a:xfrm>
              <a:off x="9366480" y="5291640"/>
              <a:ext cx="758520" cy="628920"/>
            </a:xfrm>
            <a:custGeom>
              <a:avLst/>
              <a:gdLst/>
              <a:ahLst/>
              <a:cxnLst/>
              <a:rect l="l" t="t" r="r" b="b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solidFill>
              <a:srgbClr val="29ABE2"/>
            </a:solidFill>
            <a:ln w="126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1" name="CustomShape 18"/>
            <p:cNvSpPr/>
            <p:nvPr/>
          </p:nvSpPr>
          <p:spPr>
            <a:xfrm>
              <a:off x="8510400" y="5248080"/>
              <a:ext cx="1168560" cy="1096200"/>
            </a:xfrm>
            <a:custGeom>
              <a:avLst/>
              <a:gdLst/>
              <a:ahLst/>
              <a:cxnLst/>
              <a:rect l="l" t="t" r="r" b="b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solidFill>
              <a:schemeClr val="bg1">
                <a:lumMod val="25000"/>
                <a:lumOff val="75000"/>
              </a:schemeClr>
            </a:solidFill>
            <a:ln w="126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2" name="CustomShape 19"/>
            <p:cNvSpPr/>
            <p:nvPr/>
          </p:nvSpPr>
          <p:spPr>
            <a:xfrm>
              <a:off x="6327720" y="3979800"/>
              <a:ext cx="2484720" cy="1396440"/>
            </a:xfrm>
            <a:custGeom>
              <a:avLst/>
              <a:gdLst/>
              <a:ahLst/>
              <a:cxnLst/>
              <a:rect l="l" t="t" r="r" b="b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solidFill>
              <a:schemeClr val="bg1">
                <a:lumMod val="25000"/>
                <a:lumOff val="75000"/>
              </a:schemeClr>
            </a:solidFill>
            <a:ln w="126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3" name="CustomShape 20"/>
            <p:cNvSpPr/>
            <p:nvPr/>
          </p:nvSpPr>
          <p:spPr>
            <a:xfrm>
              <a:off x="8662320" y="4551480"/>
              <a:ext cx="1560240" cy="1125000"/>
            </a:xfrm>
            <a:custGeom>
              <a:avLst/>
              <a:gdLst/>
              <a:ahLst/>
              <a:cxnLst/>
              <a:rect l="l" t="t" r="r" b="b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solidFill>
              <a:srgbClr val="29ABE2"/>
            </a:solidFill>
            <a:ln w="126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4" name="CustomShape 21"/>
            <p:cNvSpPr/>
            <p:nvPr/>
          </p:nvSpPr>
          <p:spPr>
            <a:xfrm>
              <a:off x="7758360" y="3767760"/>
              <a:ext cx="1611360" cy="1098000"/>
            </a:xfrm>
            <a:custGeom>
              <a:avLst/>
              <a:gdLst/>
              <a:ahLst/>
              <a:cxnLst/>
              <a:rect l="l" t="t" r="r" b="b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solidFill>
              <a:schemeClr val="bg1">
                <a:lumMod val="25000"/>
                <a:lumOff val="75000"/>
              </a:schemeClr>
            </a:solidFill>
            <a:ln w="126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5" name="CustomShape 22"/>
            <p:cNvSpPr/>
            <p:nvPr/>
          </p:nvSpPr>
          <p:spPr>
            <a:xfrm>
              <a:off x="10680840" y="5161320"/>
              <a:ext cx="626760" cy="759240"/>
            </a:xfrm>
            <a:custGeom>
              <a:avLst/>
              <a:gdLst/>
              <a:ahLst/>
              <a:cxnLst/>
              <a:rect l="l" t="t" r="r" b="b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solidFill>
              <a:schemeClr val="bg1">
                <a:lumMod val="25000"/>
                <a:lumOff val="75000"/>
              </a:schemeClr>
            </a:solidFill>
            <a:ln w="126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6" name="CustomShape 23"/>
            <p:cNvSpPr/>
            <p:nvPr/>
          </p:nvSpPr>
          <p:spPr>
            <a:xfrm>
              <a:off x="10055520" y="5161320"/>
              <a:ext cx="724320" cy="744480"/>
            </a:xfrm>
            <a:custGeom>
              <a:avLst/>
              <a:gdLst/>
              <a:ahLst/>
              <a:cxnLst/>
              <a:rect l="l" t="t" r="r" b="b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solidFill>
              <a:schemeClr val="bg1">
                <a:lumMod val="25000"/>
                <a:lumOff val="75000"/>
              </a:schemeClr>
            </a:solidFill>
            <a:ln w="126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7" name="CustomShape 24"/>
            <p:cNvSpPr/>
            <p:nvPr/>
          </p:nvSpPr>
          <p:spPr>
            <a:xfrm>
              <a:off x="9992160" y="4737600"/>
              <a:ext cx="1002960" cy="568080"/>
            </a:xfrm>
            <a:custGeom>
              <a:avLst/>
              <a:gdLst/>
              <a:ahLst/>
              <a:cxnLst/>
              <a:rect l="l" t="t" r="r" b="b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solidFill>
              <a:srgbClr val="29ABE2"/>
            </a:solidFill>
            <a:ln w="1260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8" name="CustomShape 25"/>
            <p:cNvSpPr/>
            <p:nvPr/>
          </p:nvSpPr>
          <p:spPr>
            <a:xfrm>
              <a:off x="10795320" y="4536720"/>
              <a:ext cx="625320" cy="685080"/>
            </a:xfrm>
            <a:custGeom>
              <a:avLst/>
              <a:gdLst/>
              <a:ahLst/>
              <a:cxnLst/>
              <a:rect l="l" t="t" r="r" b="b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solidFill>
              <a:srgbClr val="29ABE2"/>
            </a:solidFill>
            <a:ln w="1260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9" name="CustomShape 26"/>
            <p:cNvSpPr/>
            <p:nvPr/>
          </p:nvSpPr>
          <p:spPr>
            <a:xfrm>
              <a:off x="10238400" y="4323240"/>
              <a:ext cx="774000" cy="640080"/>
            </a:xfrm>
            <a:custGeom>
              <a:avLst/>
              <a:gdLst/>
              <a:ahLst/>
              <a:cxnLst/>
              <a:rect l="l" t="t" r="r" b="b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solidFill>
              <a:srgbClr val="29ABE2"/>
            </a:solidFill>
            <a:ln w="1260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0" name="CustomShape 27"/>
            <p:cNvSpPr/>
            <p:nvPr/>
          </p:nvSpPr>
          <p:spPr>
            <a:xfrm>
              <a:off x="10222920" y="3740400"/>
              <a:ext cx="510840" cy="813600"/>
            </a:xfrm>
            <a:custGeom>
              <a:avLst/>
              <a:gdLst/>
              <a:ahLst/>
              <a:cxnLst/>
              <a:rect l="l" t="t" r="r" b="b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solidFill>
              <a:srgbClr val="29ABE2"/>
            </a:solidFill>
            <a:ln w="126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1" name="CustomShape 28"/>
            <p:cNvSpPr/>
            <p:nvPr/>
          </p:nvSpPr>
          <p:spPr>
            <a:xfrm>
              <a:off x="9679320" y="3881880"/>
              <a:ext cx="659520" cy="1081800"/>
            </a:xfrm>
            <a:custGeom>
              <a:avLst/>
              <a:gdLst/>
              <a:ahLst/>
              <a:cxnLst/>
              <a:rect l="l" t="t" r="r" b="b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solidFill>
              <a:srgbClr val="29ABE2"/>
            </a:solidFill>
            <a:ln w="126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2" name="CustomShape 29"/>
            <p:cNvSpPr/>
            <p:nvPr/>
          </p:nvSpPr>
          <p:spPr>
            <a:xfrm>
              <a:off x="9556200" y="3896280"/>
              <a:ext cx="360360" cy="556920"/>
            </a:xfrm>
            <a:custGeom>
              <a:avLst/>
              <a:gdLst/>
              <a:ahLst/>
              <a:cxnLst/>
              <a:rect l="l" t="t" r="r" b="b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solidFill>
              <a:schemeClr val="bg1">
                <a:lumMod val="25000"/>
                <a:lumOff val="75000"/>
              </a:schemeClr>
            </a:solidFill>
            <a:ln w="1260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3" name="CustomShape 30"/>
            <p:cNvSpPr/>
            <p:nvPr/>
          </p:nvSpPr>
          <p:spPr>
            <a:xfrm>
              <a:off x="8265960" y="3342240"/>
              <a:ext cx="1760040" cy="1494360"/>
            </a:xfrm>
            <a:custGeom>
              <a:avLst/>
              <a:gdLst/>
              <a:ahLst/>
              <a:cxnLst/>
              <a:rect l="l" t="t" r="r" b="b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solidFill>
              <a:schemeClr val="bg1">
                <a:lumMod val="25000"/>
                <a:lumOff val="75000"/>
              </a:schemeClr>
            </a:solidFill>
            <a:ln w="126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4" name="CustomShape 31"/>
            <p:cNvSpPr/>
            <p:nvPr/>
          </p:nvSpPr>
          <p:spPr>
            <a:xfrm>
              <a:off x="8824680" y="1961640"/>
              <a:ext cx="2923920" cy="2207160"/>
            </a:xfrm>
            <a:custGeom>
              <a:avLst/>
              <a:gdLst/>
              <a:ahLst/>
              <a:cxnLst/>
              <a:rect l="l" t="t" r="r" b="b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solidFill>
              <a:srgbClr val="29ABE2"/>
            </a:solidFill>
            <a:ln w="126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5" name="CustomShape 32"/>
            <p:cNvSpPr/>
            <p:nvPr/>
          </p:nvSpPr>
          <p:spPr>
            <a:xfrm>
              <a:off x="6131160" y="2332440"/>
              <a:ext cx="2612880" cy="1836360"/>
            </a:xfrm>
            <a:custGeom>
              <a:avLst/>
              <a:gdLst/>
              <a:ahLst/>
              <a:cxnLst/>
              <a:rect l="l" t="t" r="r" b="b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solidFill>
              <a:schemeClr val="bg1">
                <a:lumMod val="25000"/>
                <a:lumOff val="75000"/>
              </a:schemeClr>
            </a:solidFill>
            <a:ln w="126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6" name="CustomShape 33"/>
            <p:cNvSpPr/>
            <p:nvPr/>
          </p:nvSpPr>
          <p:spPr>
            <a:xfrm>
              <a:off x="11569680" y="5704200"/>
              <a:ext cx="261000" cy="459000"/>
            </a:xfrm>
            <a:custGeom>
              <a:avLst/>
              <a:gdLst/>
              <a:ahLst/>
              <a:cxnLst/>
              <a:rect l="l" t="t" r="r" b="b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solidFill>
              <a:schemeClr val="bg1">
                <a:lumMod val="25000"/>
                <a:lumOff val="75000"/>
              </a:schemeClr>
            </a:solidFill>
            <a:ln w="126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7" name="CustomShape 34"/>
            <p:cNvSpPr/>
            <p:nvPr/>
          </p:nvSpPr>
          <p:spPr>
            <a:xfrm>
              <a:off x="9453600" y="4984560"/>
              <a:ext cx="698040" cy="242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000" b="1" strike="noStrike" spc="-1">
                  <a:solidFill>
                    <a:srgbClr val="FFFFFF"/>
                  </a:solidFill>
                  <a:latin typeface="微软雅黑"/>
                  <a:ea typeface="宋体"/>
                </a:rPr>
                <a:t>重庆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38" name="CustomShape 35"/>
            <p:cNvSpPr/>
            <p:nvPr/>
          </p:nvSpPr>
          <p:spPr>
            <a:xfrm>
              <a:off x="11437200" y="3407040"/>
              <a:ext cx="545040" cy="242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000" b="1" strike="noStrike" spc="-1">
                  <a:solidFill>
                    <a:srgbClr val="FFFFFF"/>
                  </a:solidFill>
                  <a:latin typeface="微软雅黑"/>
                  <a:ea typeface="宋体"/>
                </a:rPr>
                <a:t>沈阳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39" name="CustomShape 36"/>
            <p:cNvSpPr/>
            <p:nvPr/>
          </p:nvSpPr>
          <p:spPr>
            <a:xfrm>
              <a:off x="10881000" y="4910040"/>
              <a:ext cx="555840" cy="242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000" b="1" strike="noStrike" spc="-1">
                  <a:solidFill>
                    <a:srgbClr val="FFFFFF"/>
                  </a:solidFill>
                  <a:latin typeface="微软雅黑"/>
                  <a:ea typeface="宋体"/>
                </a:rPr>
                <a:t>合肥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40" name="CustomShape 37"/>
            <p:cNvSpPr/>
            <p:nvPr/>
          </p:nvSpPr>
          <p:spPr>
            <a:xfrm>
              <a:off x="9708480" y="6057000"/>
              <a:ext cx="795960" cy="242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000" b="1" strike="noStrike" spc="-1">
                  <a:solidFill>
                    <a:srgbClr val="FFFFFF"/>
                  </a:solidFill>
                  <a:latin typeface="微软雅黑"/>
                  <a:ea typeface="宋体"/>
                </a:rPr>
                <a:t>南宁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41" name="CustomShape 38"/>
            <p:cNvSpPr/>
            <p:nvPr/>
          </p:nvSpPr>
          <p:spPr>
            <a:xfrm>
              <a:off x="10770120" y="3494160"/>
              <a:ext cx="626760" cy="242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000" b="1" strike="noStrike" spc="-1">
                  <a:solidFill>
                    <a:srgbClr val="FFFFFF"/>
                  </a:solidFill>
                  <a:latin typeface="微软雅黑"/>
                  <a:ea typeface="宋体"/>
                </a:rPr>
                <a:t>北京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42" name="CustomShape 39"/>
            <p:cNvSpPr/>
            <p:nvPr/>
          </p:nvSpPr>
          <p:spPr>
            <a:xfrm>
              <a:off x="10974600" y="4610160"/>
              <a:ext cx="639000" cy="242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000" b="1" strike="noStrike" spc="-1">
                  <a:solidFill>
                    <a:srgbClr val="FFFFFF"/>
                  </a:solidFill>
                  <a:latin typeface="微软雅黑"/>
                  <a:ea typeface="宋体"/>
                </a:rPr>
                <a:t>扬州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43" name="CustomShape 40"/>
            <p:cNvSpPr/>
            <p:nvPr/>
          </p:nvSpPr>
          <p:spPr>
            <a:xfrm>
              <a:off x="10527120" y="4743720"/>
              <a:ext cx="555840" cy="242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000" b="1" strike="noStrike" spc="-1">
                  <a:solidFill>
                    <a:srgbClr val="FFFFFF"/>
                  </a:solidFill>
                  <a:latin typeface="微软雅黑"/>
                  <a:ea typeface="宋体"/>
                </a:rPr>
                <a:t>武汉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44" name="CustomShape 41"/>
            <p:cNvSpPr/>
            <p:nvPr/>
          </p:nvSpPr>
          <p:spPr>
            <a:xfrm>
              <a:off x="10805760" y="4336560"/>
              <a:ext cx="735840" cy="242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000" b="1" strike="noStrike" spc="-1">
                  <a:solidFill>
                    <a:srgbClr val="FFFFFF"/>
                  </a:solidFill>
                  <a:latin typeface="微软雅黑"/>
                  <a:ea typeface="宋体"/>
                </a:rPr>
                <a:t>徐州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45" name="CustomShape 42"/>
            <p:cNvSpPr/>
            <p:nvPr/>
          </p:nvSpPr>
          <p:spPr>
            <a:xfrm>
              <a:off x="9011880" y="4953960"/>
              <a:ext cx="696600" cy="242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000" b="1" strike="noStrike" spc="-1">
                  <a:solidFill>
                    <a:srgbClr val="FFFFFF"/>
                  </a:solidFill>
                  <a:latin typeface="微软雅黑"/>
                  <a:ea typeface="宋体"/>
                </a:rPr>
                <a:t>成都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46" name="CustomShape 43"/>
            <p:cNvSpPr/>
            <p:nvPr/>
          </p:nvSpPr>
          <p:spPr>
            <a:xfrm>
              <a:off x="9888840" y="4358160"/>
              <a:ext cx="572400" cy="242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000" b="1" strike="noStrike" spc="-1">
                  <a:solidFill>
                    <a:srgbClr val="FFFFFF"/>
                  </a:solidFill>
                  <a:latin typeface="微软雅黑"/>
                  <a:ea typeface="宋体"/>
                </a:rPr>
                <a:t>西安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47" name="CustomShape 44"/>
            <p:cNvSpPr/>
            <p:nvPr/>
          </p:nvSpPr>
          <p:spPr>
            <a:xfrm>
              <a:off x="10722960" y="4949640"/>
              <a:ext cx="164160" cy="15444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8" name="CustomShape 45"/>
            <p:cNvSpPr/>
            <p:nvPr/>
          </p:nvSpPr>
          <p:spPr>
            <a:xfrm>
              <a:off x="9990000" y="4578840"/>
              <a:ext cx="164160" cy="15444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9" name="CustomShape 46"/>
            <p:cNvSpPr/>
            <p:nvPr/>
          </p:nvSpPr>
          <p:spPr>
            <a:xfrm>
              <a:off x="9321120" y="5158440"/>
              <a:ext cx="164160" cy="15444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0" name="CustomShape 47"/>
            <p:cNvSpPr/>
            <p:nvPr/>
          </p:nvSpPr>
          <p:spPr>
            <a:xfrm>
              <a:off x="11233440" y="4480560"/>
              <a:ext cx="164160" cy="15444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51" name="CustomShape 48"/>
          <p:cNvSpPr/>
          <p:nvPr/>
        </p:nvSpPr>
        <p:spPr>
          <a:xfrm>
            <a:off x="587160" y="3400200"/>
            <a:ext cx="7570080" cy="329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80" rIns="91080">
            <a:spAutoFit/>
          </a:bodyPr>
          <a:lstStyle/>
          <a:p>
            <a:pPr marL="341640" indent="-341280">
              <a:lnSpc>
                <a:spcPct val="200000"/>
              </a:lnSpc>
              <a:buClr>
                <a:srgbClr val="29ABE2"/>
              </a:buClr>
              <a:buFont typeface="Wingdings" charset="2"/>
              <a:buChar char=""/>
            </a:pPr>
            <a:r>
              <a:rPr lang="en-US" sz="20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城市学院：6所</a:t>
            </a:r>
            <a:endParaRPr lang="en-US" sz="2000" b="0" strike="noStrike" spc="-1">
              <a:latin typeface="Arial"/>
            </a:endParaRPr>
          </a:p>
          <a:p>
            <a:pPr marL="341640" indent="-181800">
              <a:lnSpc>
                <a:spcPct val="200000"/>
              </a:lnSpc>
            </a:pPr>
            <a:r>
              <a:rPr lang="en-US" sz="15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（北京、深圳、西安、成都、武汉、南京）</a:t>
            </a:r>
            <a:endParaRPr lang="en-US" sz="1500" b="0" strike="noStrike" spc="-1">
              <a:latin typeface="Arial"/>
            </a:endParaRPr>
          </a:p>
          <a:p>
            <a:pPr marL="341640" lvl="1" indent="-341280">
              <a:lnSpc>
                <a:spcPct val="200000"/>
              </a:lnSpc>
              <a:buClr>
                <a:srgbClr val="29ABE2"/>
              </a:buClr>
              <a:buFont typeface="Wingdings" charset="2"/>
              <a:buChar char=""/>
            </a:pPr>
            <a:r>
              <a:rPr lang="en-US" sz="20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国际分支机构：5个</a:t>
            </a:r>
            <a:endParaRPr lang="en-US" sz="2000" b="0" strike="noStrike" spc="-1">
              <a:latin typeface="Arial"/>
            </a:endParaRPr>
          </a:p>
          <a:p>
            <a:pPr marL="341640" indent="-181800">
              <a:lnSpc>
                <a:spcPct val="200000"/>
              </a:lnSpc>
            </a:pPr>
            <a:r>
              <a:rPr lang="en-US" sz="15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（美国波士顿、纽约，英国伦敦，德国慕尼黑，以色列特拉维夫）</a:t>
            </a:r>
            <a:endParaRPr lang="en-US" sz="1500" b="0" strike="noStrike" spc="-1">
              <a:latin typeface="Arial"/>
            </a:endParaRPr>
          </a:p>
          <a:p>
            <a:pPr marL="341640" lvl="1" indent="-341280">
              <a:lnSpc>
                <a:spcPct val="200000"/>
              </a:lnSpc>
              <a:buClr>
                <a:srgbClr val="29ABE2"/>
              </a:buClr>
              <a:buFont typeface="Wingdings" charset="2"/>
              <a:buChar char=""/>
            </a:pPr>
            <a:r>
              <a:rPr lang="en-US" sz="20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招生中心：9个</a:t>
            </a:r>
            <a:endParaRPr lang="en-US" sz="2000" b="0" strike="noStrike" spc="-1">
              <a:latin typeface="Arial"/>
            </a:endParaRPr>
          </a:p>
          <a:p>
            <a:pPr marL="341640" indent="-181800">
              <a:lnSpc>
                <a:spcPct val="200000"/>
              </a:lnSpc>
            </a:pPr>
            <a:r>
              <a:rPr lang="en-US" sz="15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（西安、徐州、南宁、重庆、贵安、沈阳、扬州、烟台、合肥、呼和浩特）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452" name="CustomShape 49"/>
          <p:cNvSpPr/>
          <p:nvPr/>
        </p:nvSpPr>
        <p:spPr>
          <a:xfrm>
            <a:off x="11197800" y="4759560"/>
            <a:ext cx="559800" cy="2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80" rIns="9108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 b="1" strike="noStrike" spc="-1">
                <a:solidFill>
                  <a:srgbClr val="FFFFFF"/>
                </a:solidFill>
                <a:latin typeface="微软雅黑"/>
                <a:ea typeface="宋体"/>
              </a:rPr>
              <a:t>南京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453" name="CustomShape 50"/>
          <p:cNvSpPr/>
          <p:nvPr/>
        </p:nvSpPr>
        <p:spPr>
          <a:xfrm>
            <a:off x="2984760" y="2052360"/>
            <a:ext cx="6984360" cy="51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FFFFFF"/>
                </a:solidFill>
                <a:latin typeface="微软雅黑"/>
                <a:ea typeface="宋体"/>
              </a:rPr>
              <a:t>软通教育，软通动力信息技术（集团）有限公司旗下子公司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454" name="CustomShape 51"/>
          <p:cNvSpPr/>
          <p:nvPr/>
        </p:nvSpPr>
        <p:spPr>
          <a:xfrm>
            <a:off x="620640" y="1369080"/>
            <a:ext cx="6096600" cy="20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使命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000" b="1" strike="noStrike" spc="-1">
                <a:solidFill>
                  <a:srgbClr val="0D0D0D"/>
                </a:solidFill>
                <a:latin typeface="微软雅黑"/>
                <a:ea typeface="微软雅黑"/>
              </a:rPr>
              <a:t>让企业找到更合适的人才，让学生找到更好的工作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4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愿景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000" b="1" strike="noStrike" spc="-1">
                <a:solidFill>
                  <a:srgbClr val="0D0D0D"/>
                </a:solidFill>
                <a:latin typeface="微软雅黑"/>
                <a:ea typeface="微软雅黑"/>
              </a:rPr>
              <a:t>打造最具规模， 最有影响力的中国职业教育平台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5" name="CustomShape 52"/>
          <p:cNvSpPr/>
          <p:nvPr/>
        </p:nvSpPr>
        <p:spPr>
          <a:xfrm>
            <a:off x="8236440" y="1590840"/>
            <a:ext cx="26323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29ABE2"/>
                </a:solidFill>
                <a:latin typeface="Calibri"/>
                <a:ea typeface="宋体"/>
              </a:rPr>
              <a:t>重新定义IT培训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56" name="CustomShape 53"/>
          <p:cNvSpPr/>
          <p:nvPr/>
        </p:nvSpPr>
        <p:spPr>
          <a:xfrm>
            <a:off x="10245240" y="5962320"/>
            <a:ext cx="648360" cy="2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 b="1" strike="noStrike" spc="-1">
                <a:solidFill>
                  <a:srgbClr val="FFFFFF"/>
                </a:solidFill>
                <a:latin typeface="微软雅黑"/>
                <a:ea typeface="宋体"/>
              </a:rPr>
              <a:t>深圳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457" name="CustomShape 54"/>
          <p:cNvSpPr/>
          <p:nvPr/>
        </p:nvSpPr>
        <p:spPr>
          <a:xfrm>
            <a:off x="9344880" y="5596200"/>
            <a:ext cx="529560" cy="2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 b="1" strike="noStrike" spc="-1">
                <a:solidFill>
                  <a:srgbClr val="FFFFFF"/>
                </a:solidFill>
                <a:latin typeface="微软雅黑"/>
                <a:ea typeface="宋体"/>
              </a:rPr>
              <a:t>贵安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458" name="CustomShape 55"/>
          <p:cNvSpPr/>
          <p:nvPr/>
        </p:nvSpPr>
        <p:spPr>
          <a:xfrm>
            <a:off x="9325440" y="3628440"/>
            <a:ext cx="767520" cy="2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 b="1" strike="noStrike" spc="-1">
                <a:solidFill>
                  <a:srgbClr val="FFFFFF"/>
                </a:solidFill>
                <a:latin typeface="微软雅黑"/>
                <a:ea typeface="宋体"/>
              </a:rPr>
              <a:t>呼和浩特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459" name="CustomShape 56"/>
          <p:cNvSpPr/>
          <p:nvPr/>
        </p:nvSpPr>
        <p:spPr>
          <a:xfrm>
            <a:off x="11037960" y="4090320"/>
            <a:ext cx="529560" cy="2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 b="1" strike="noStrike" spc="-1">
                <a:solidFill>
                  <a:srgbClr val="FFFFFF"/>
                </a:solidFill>
                <a:latin typeface="微软雅黑"/>
                <a:ea typeface="宋体"/>
              </a:rPr>
              <a:t>烟台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460" name="CustomShape 57"/>
          <p:cNvSpPr/>
          <p:nvPr/>
        </p:nvSpPr>
        <p:spPr>
          <a:xfrm>
            <a:off x="10858320" y="3677400"/>
            <a:ext cx="133560" cy="125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58"/>
          <p:cNvSpPr/>
          <p:nvPr/>
        </p:nvSpPr>
        <p:spPr>
          <a:xfrm>
            <a:off x="10566000" y="5886000"/>
            <a:ext cx="133560" cy="125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59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微软雅黑"/>
              </a:rPr>
              <a:t>软通教育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5916600" y="3003480"/>
            <a:ext cx="6941880" cy="120492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4" name="CustomShape 2"/>
          <p:cNvSpPr/>
          <p:nvPr/>
        </p:nvSpPr>
        <p:spPr>
          <a:xfrm>
            <a:off x="4420800" y="2808720"/>
            <a:ext cx="1427400" cy="153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100" b="0" strike="noStrike" spc="-1">
                <a:solidFill>
                  <a:srgbClr val="2AB2CC"/>
                </a:solidFill>
                <a:latin typeface="Arial"/>
                <a:ea typeface="微软雅黑"/>
              </a:rPr>
              <a:t>01</a:t>
            </a:r>
            <a:endParaRPr lang="en-US" sz="10100" b="0" strike="noStrike" spc="-1">
              <a:latin typeface="Arial"/>
            </a:endParaRPr>
          </a:p>
        </p:txBody>
      </p:sp>
      <p:sp>
        <p:nvSpPr>
          <p:cNvPr id="465" name="CustomShape 3"/>
          <p:cNvSpPr/>
          <p:nvPr/>
        </p:nvSpPr>
        <p:spPr>
          <a:xfrm>
            <a:off x="6631560" y="3350520"/>
            <a:ext cx="4257720" cy="5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Arial"/>
                <a:ea typeface="微软雅黑"/>
              </a:rPr>
              <a:t>难忘的大学生涯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466" name="CustomShape 4"/>
          <p:cNvSpPr/>
          <p:nvPr/>
        </p:nvSpPr>
        <p:spPr>
          <a:xfrm rot="16200000" flipV="1">
            <a:off x="5496480" y="3422520"/>
            <a:ext cx="1204920" cy="36504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7" name="Picture 3"/>
          <p:cNvPicPr/>
          <p:nvPr/>
        </p:nvPicPr>
        <p:blipFill>
          <a:blip r:embed="rId2"/>
          <a:stretch/>
        </p:blipFill>
        <p:spPr>
          <a:xfrm>
            <a:off x="1039680" y="3112200"/>
            <a:ext cx="3008520" cy="96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additive="repl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 additive="repl">
                                        <p:cTn id="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 additive="repl"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图片 2"/>
          <p:cNvPicPr/>
          <p:nvPr/>
        </p:nvPicPr>
        <p:blipFill>
          <a:blip r:embed="rId2"/>
          <a:stretch/>
        </p:blipFill>
        <p:spPr>
          <a:xfrm>
            <a:off x="610920" y="1803240"/>
            <a:ext cx="3096000" cy="2184480"/>
          </a:xfrm>
          <a:prstGeom prst="rect">
            <a:avLst/>
          </a:prstGeom>
          <a:ln>
            <a:noFill/>
          </a:ln>
        </p:spPr>
      </p:pic>
      <p:pic>
        <p:nvPicPr>
          <p:cNvPr id="178" name="Picture 10"/>
          <p:cNvPicPr/>
          <p:nvPr/>
        </p:nvPicPr>
        <p:blipFill>
          <a:blip r:embed="rId3"/>
          <a:stretch/>
        </p:blipFill>
        <p:spPr>
          <a:xfrm>
            <a:off x="4139280" y="1650600"/>
            <a:ext cx="4510800" cy="2336760"/>
          </a:xfrm>
          <a:prstGeom prst="rect">
            <a:avLst/>
          </a:prstGeom>
          <a:ln>
            <a:noFill/>
          </a:ln>
        </p:spPr>
      </p:pic>
      <p:pic>
        <p:nvPicPr>
          <p:cNvPr id="179" name="Picture 11"/>
          <p:cNvPicPr/>
          <p:nvPr/>
        </p:nvPicPr>
        <p:blipFill>
          <a:blip r:embed="rId4"/>
          <a:stretch/>
        </p:blipFill>
        <p:spPr>
          <a:xfrm>
            <a:off x="524880" y="4497480"/>
            <a:ext cx="3441240" cy="2286720"/>
          </a:xfrm>
          <a:prstGeom prst="rect">
            <a:avLst/>
          </a:prstGeom>
          <a:ln>
            <a:noFill/>
          </a:ln>
        </p:spPr>
      </p:pic>
      <p:pic>
        <p:nvPicPr>
          <p:cNvPr id="180" name="图片 5"/>
          <p:cNvPicPr/>
          <p:nvPr/>
        </p:nvPicPr>
        <p:blipFill>
          <a:blip r:embed="rId5"/>
          <a:stretch/>
        </p:blipFill>
        <p:spPr>
          <a:xfrm>
            <a:off x="4369320" y="4424760"/>
            <a:ext cx="4205160" cy="2359440"/>
          </a:xfrm>
          <a:prstGeom prst="rect">
            <a:avLst/>
          </a:prstGeom>
          <a:ln>
            <a:noFill/>
          </a:ln>
        </p:spPr>
      </p:pic>
      <p:pic>
        <p:nvPicPr>
          <p:cNvPr id="181" name="Picture 15"/>
          <p:cNvPicPr/>
          <p:nvPr/>
        </p:nvPicPr>
        <p:blipFill>
          <a:blip r:embed="rId6"/>
          <a:stretch/>
        </p:blipFill>
        <p:spPr>
          <a:xfrm>
            <a:off x="8963640" y="1662120"/>
            <a:ext cx="3533760" cy="2325600"/>
          </a:xfrm>
          <a:prstGeom prst="rect">
            <a:avLst/>
          </a:prstGeom>
          <a:ln>
            <a:noFill/>
          </a:ln>
        </p:spPr>
      </p:pic>
      <p:pic>
        <p:nvPicPr>
          <p:cNvPr id="182" name="图片 7"/>
          <p:cNvPicPr/>
          <p:nvPr/>
        </p:nvPicPr>
        <p:blipFill>
          <a:blip r:embed="rId7"/>
          <a:stretch/>
        </p:blipFill>
        <p:spPr>
          <a:xfrm>
            <a:off x="9239400" y="4424760"/>
            <a:ext cx="2982600" cy="2336400"/>
          </a:xfrm>
          <a:prstGeom prst="rect">
            <a:avLst/>
          </a:prstGeom>
          <a:ln>
            <a:noFill/>
          </a:ln>
        </p:spPr>
      </p:pic>
      <p:sp>
        <p:nvSpPr>
          <p:cNvPr id="183" name="CustomShape 1"/>
          <p:cNvSpPr/>
          <p:nvPr/>
        </p:nvSpPr>
        <p:spPr>
          <a:xfrm>
            <a:off x="824040" y="235440"/>
            <a:ext cx="546084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181717"/>
                </a:solidFill>
                <a:latin typeface="Arial"/>
                <a:ea typeface="微软雅黑"/>
              </a:rPr>
              <a:t>想象中的职场是什么样的？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8640720" y="6208560"/>
            <a:ext cx="2603520" cy="27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0B498908-85AB-4270-ACD5-1D22B290BF60}" type="slidenum">
              <a:rPr lang="en-US" sz="1269" b="0" strike="noStrike" spc="-1">
                <a:solidFill>
                  <a:srgbClr val="FFFFFF"/>
                </a:solidFill>
                <a:latin typeface="Calibri"/>
                <a:ea typeface="宋体"/>
              </a:rPr>
              <a:t>20</a:t>
            </a:fld>
            <a:endParaRPr lang="en-US" sz="1269" b="0" strike="noStrike" spc="-1">
              <a:latin typeface="Arial"/>
            </a:endParaRPr>
          </a:p>
        </p:txBody>
      </p:sp>
      <p:pic>
        <p:nvPicPr>
          <p:cNvPr id="469" name="图片 2"/>
          <p:cNvPicPr/>
          <p:nvPr/>
        </p:nvPicPr>
        <p:blipFill>
          <a:blip r:embed="rId2"/>
          <a:stretch/>
        </p:blipFill>
        <p:spPr>
          <a:xfrm>
            <a:off x="-267480" y="2507040"/>
            <a:ext cx="3973320" cy="3973680"/>
          </a:xfrm>
          <a:prstGeom prst="rect">
            <a:avLst/>
          </a:prstGeom>
          <a:ln>
            <a:noFill/>
          </a:ln>
        </p:spPr>
      </p:pic>
      <p:sp>
        <p:nvSpPr>
          <p:cNvPr id="470" name="CustomShape 2"/>
          <p:cNvSpPr/>
          <p:nvPr/>
        </p:nvSpPr>
        <p:spPr>
          <a:xfrm>
            <a:off x="2744640" y="1168200"/>
            <a:ext cx="2640600" cy="2273760"/>
          </a:xfrm>
          <a:prstGeom prst="wedgeEllipseCallout">
            <a:avLst>
              <a:gd name="adj1" fmla="val -50379"/>
              <a:gd name="adj2" fmla="val 43979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65160" tIns="32400" rIns="65160" bIns="324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进入大学校园了，可算可以放松一下了，让我好好的规划一下这四年</a:t>
            </a:r>
            <a:endParaRPr lang="en-US" sz="2000" b="0" strike="noStrike" spc="-1">
              <a:latin typeface="Arial"/>
            </a:endParaRPr>
          </a:p>
        </p:txBody>
      </p:sp>
      <p:grpSp>
        <p:nvGrpSpPr>
          <p:cNvPr id="471" name="Group 3"/>
          <p:cNvGrpSpPr/>
          <p:nvPr/>
        </p:nvGrpSpPr>
        <p:grpSpPr>
          <a:xfrm>
            <a:off x="8949600" y="1290600"/>
            <a:ext cx="3076920" cy="5469480"/>
            <a:chOff x="8949600" y="1290600"/>
            <a:chExt cx="3076920" cy="5469480"/>
          </a:xfrm>
        </p:grpSpPr>
        <p:pic>
          <p:nvPicPr>
            <p:cNvPr id="472" name="图片 5"/>
            <p:cNvPicPr/>
            <p:nvPr/>
          </p:nvPicPr>
          <p:blipFill>
            <a:blip r:embed="rId3"/>
            <a:stretch/>
          </p:blipFill>
          <p:spPr>
            <a:xfrm>
              <a:off x="8949600" y="1290600"/>
              <a:ext cx="3076920" cy="4615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3" name="CustomShape 4"/>
            <p:cNvSpPr/>
            <p:nvPr/>
          </p:nvSpPr>
          <p:spPr>
            <a:xfrm>
              <a:off x="8949600" y="6121080"/>
              <a:ext cx="30769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D0D0D"/>
                  </a:solidFill>
                  <a:latin typeface="Calibri"/>
                  <a:ea typeface="宋体"/>
                </a:rPr>
                <a:t>来一场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D0D0D"/>
                  </a:solidFill>
                  <a:latin typeface="Calibri"/>
                  <a:ea typeface="宋体"/>
                </a:rPr>
                <a:t>说走就走的旅行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474" name="Group 5"/>
          <p:cNvGrpSpPr/>
          <p:nvPr/>
        </p:nvGrpSpPr>
        <p:grpSpPr>
          <a:xfrm>
            <a:off x="5385600" y="2842920"/>
            <a:ext cx="2999520" cy="3613680"/>
            <a:chOff x="5385600" y="2842920"/>
            <a:chExt cx="2999520" cy="3613680"/>
          </a:xfrm>
        </p:grpSpPr>
        <p:pic>
          <p:nvPicPr>
            <p:cNvPr id="475" name="图片 8"/>
            <p:cNvPicPr/>
            <p:nvPr/>
          </p:nvPicPr>
          <p:blipFill>
            <a:blip r:embed="rId4"/>
            <a:srcRect l="44071"/>
            <a:stretch/>
          </p:blipFill>
          <p:spPr>
            <a:xfrm>
              <a:off x="5385600" y="2842920"/>
              <a:ext cx="2999520" cy="2774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6" name="CustomShape 6"/>
            <p:cNvSpPr/>
            <p:nvPr/>
          </p:nvSpPr>
          <p:spPr>
            <a:xfrm>
              <a:off x="5492880" y="5817600"/>
              <a:ext cx="278460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D0D0D"/>
                  </a:solidFill>
                  <a:latin typeface="Calibri"/>
                  <a:ea typeface="宋体"/>
                </a:rPr>
                <a:t>谈一场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D0D0D"/>
                  </a:solidFill>
                  <a:latin typeface="Calibri"/>
                  <a:ea typeface="宋体"/>
                </a:rPr>
                <a:t>轰轰烈烈的恋爱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477" name="CustomShape 7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微软雅黑"/>
              </a:rPr>
              <a:t>我们进入校园后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6297120" y="3163320"/>
            <a:ext cx="1439640" cy="17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5160" tIns="32400" rIns="65160" bIns="324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7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当然</a:t>
            </a:r>
            <a:endParaRPr lang="en-US" sz="3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7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有些</a:t>
            </a:r>
            <a:endParaRPr lang="en-US" sz="3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7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同学</a:t>
            </a:r>
            <a:endParaRPr lang="en-US" sz="3700" b="0" strike="noStrike" spc="-1">
              <a:latin typeface="Arial"/>
            </a:endParaRPr>
          </a:p>
        </p:txBody>
      </p:sp>
      <p:grpSp>
        <p:nvGrpSpPr>
          <p:cNvPr id="479" name="Group 2"/>
          <p:cNvGrpSpPr/>
          <p:nvPr/>
        </p:nvGrpSpPr>
        <p:grpSpPr>
          <a:xfrm>
            <a:off x="668880" y="2642760"/>
            <a:ext cx="4954320" cy="3340800"/>
            <a:chOff x="668880" y="2642760"/>
            <a:chExt cx="4954320" cy="3340800"/>
          </a:xfrm>
        </p:grpSpPr>
        <p:pic>
          <p:nvPicPr>
            <p:cNvPr id="480" name="图片 3"/>
            <p:cNvPicPr/>
            <p:nvPr/>
          </p:nvPicPr>
          <p:blipFill>
            <a:blip r:embed="rId2"/>
            <a:stretch/>
          </p:blipFill>
          <p:spPr>
            <a:xfrm>
              <a:off x="668880" y="2642760"/>
              <a:ext cx="4954320" cy="2768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81" name="CustomShape 3"/>
            <p:cNvSpPr/>
            <p:nvPr/>
          </p:nvSpPr>
          <p:spPr>
            <a:xfrm>
              <a:off x="681120" y="5588280"/>
              <a:ext cx="298080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0D0D0D"/>
                  </a:solidFill>
                  <a:latin typeface="微软雅黑"/>
                  <a:ea typeface="微软雅黑"/>
                </a:rPr>
                <a:t>要把高考耽误的都补回来</a:t>
              </a:r>
              <a:endParaRPr lang="en-US" sz="2000" b="0" strike="noStrike" spc="-1">
                <a:latin typeface="Arial"/>
              </a:endParaRPr>
            </a:p>
          </p:txBody>
        </p:sp>
      </p:grpSp>
      <p:grpSp>
        <p:nvGrpSpPr>
          <p:cNvPr id="482" name="Group 4"/>
          <p:cNvGrpSpPr/>
          <p:nvPr/>
        </p:nvGrpSpPr>
        <p:grpSpPr>
          <a:xfrm>
            <a:off x="8157600" y="1771560"/>
            <a:ext cx="3890880" cy="4456800"/>
            <a:chOff x="8157600" y="1771560"/>
            <a:chExt cx="3890880" cy="4456800"/>
          </a:xfrm>
        </p:grpSpPr>
        <p:pic>
          <p:nvPicPr>
            <p:cNvPr id="483" name="图片 6"/>
            <p:cNvPicPr/>
            <p:nvPr/>
          </p:nvPicPr>
          <p:blipFill>
            <a:blip r:embed="rId3"/>
            <a:stretch/>
          </p:blipFill>
          <p:spPr>
            <a:xfrm>
              <a:off x="8157600" y="1771560"/>
              <a:ext cx="3890880" cy="3891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484" name="CustomShape 5"/>
            <p:cNvSpPr/>
            <p:nvPr/>
          </p:nvSpPr>
          <p:spPr>
            <a:xfrm>
              <a:off x="8326440" y="5833080"/>
              <a:ext cx="196272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0D0D0D"/>
                  </a:solidFill>
                  <a:latin typeface="微软雅黑"/>
                  <a:ea typeface="微软雅黑"/>
                </a:rPr>
                <a:t>还是有理想的！</a:t>
              </a:r>
              <a:endParaRPr lang="en-US" sz="2000" b="0" strike="noStrike" spc="-1">
                <a:latin typeface="Arial"/>
              </a:endParaRPr>
            </a:p>
          </p:txBody>
        </p:sp>
      </p:grpSp>
      <p:sp>
        <p:nvSpPr>
          <p:cNvPr id="485" name="CustomShape 6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微软雅黑"/>
              </a:rPr>
              <a:t>我们进入校园后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微软雅黑"/>
              </a:rPr>
              <a:t>说到了理想······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487" name="图片 2"/>
          <p:cNvPicPr/>
          <p:nvPr/>
        </p:nvPicPr>
        <p:blipFill>
          <a:blip r:embed="rId2"/>
          <a:stretch/>
        </p:blipFill>
        <p:spPr>
          <a:xfrm>
            <a:off x="824040" y="1600200"/>
            <a:ext cx="7272360" cy="4848480"/>
          </a:xfrm>
          <a:prstGeom prst="rect">
            <a:avLst/>
          </a:prstGeom>
          <a:ln>
            <a:noFill/>
          </a:ln>
        </p:spPr>
      </p:pic>
      <p:sp>
        <p:nvSpPr>
          <p:cNvPr id="488" name="CustomShape 2"/>
          <p:cNvSpPr/>
          <p:nvPr/>
        </p:nvSpPr>
        <p:spPr>
          <a:xfrm rot="9624335">
            <a:off x="9777777" y="1212669"/>
            <a:ext cx="1116000" cy="325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rot="5400000" vert="vert" lIns="32400" tIns="65160" rIns="32400" bIns="6516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299" dirty="0" err="1">
                <a:solidFill>
                  <a:srgbClr val="0D0D0D"/>
                </a:solidFill>
                <a:latin typeface="微软雅黑"/>
                <a:ea typeface="微软雅黑"/>
              </a:rPr>
              <a:t>还有睡在你上铺的兄弟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489" name="CustomShape 3"/>
          <p:cNvSpPr/>
          <p:nvPr/>
        </p:nvSpPr>
        <p:spPr>
          <a:xfrm rot="9592821">
            <a:off x="10071924" y="3290852"/>
            <a:ext cx="1116000" cy="344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rot="5400000" vert="vert" lIns="32400" tIns="65160" rIns="32400" bIns="6516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299" dirty="0" err="1">
                <a:solidFill>
                  <a:srgbClr val="0D0D0D"/>
                </a:solidFill>
                <a:latin typeface="微软雅黑"/>
                <a:ea typeface="微软雅黑"/>
              </a:rPr>
              <a:t>你是否还记得当年吹过的牛X</a:t>
            </a:r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图片 1"/>
          <p:cNvPicPr/>
          <p:nvPr/>
        </p:nvPicPr>
        <p:blipFill>
          <a:blip r:embed="rId2"/>
          <a:stretch/>
        </p:blipFill>
        <p:spPr>
          <a:xfrm>
            <a:off x="2684880" y="1528200"/>
            <a:ext cx="7687080" cy="5184360"/>
          </a:xfrm>
          <a:prstGeom prst="rect">
            <a:avLst/>
          </a:prstGeom>
          <a:ln w="88920">
            <a:solidFill>
              <a:schemeClr val="tx1">
                <a:lumMod val="95000"/>
                <a:lumOff val="5000"/>
              </a:schemeClr>
            </a:solidFill>
            <a:miter/>
          </a:ln>
          <a:effectLst>
            <a:innerShdw blurRad="76200">
              <a:srgbClr val="000000"/>
            </a:innerShdw>
          </a:effectLst>
        </p:spPr>
      </p:pic>
      <p:sp>
        <p:nvSpPr>
          <p:cNvPr id="491" name="CustomShape 1"/>
          <p:cNvSpPr/>
          <p:nvPr/>
        </p:nvSpPr>
        <p:spPr>
          <a:xfrm>
            <a:off x="824040" y="-7200"/>
            <a:ext cx="691272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微软雅黑"/>
              </a:rPr>
              <a:t>然而无论如何，我们终将面对的是······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1676880" y="1238760"/>
            <a:ext cx="8583480" cy="43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5160" tIns="32400" rIns="65160" bIns="324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A1E1"/>
                </a:solidFill>
                <a:latin typeface="微软雅黑"/>
                <a:ea typeface="微软雅黑"/>
              </a:rPr>
              <a:t>像所有我们的前辈们一样，奔赴祖国需要的各个岗位……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93" name="图片 2"/>
          <p:cNvPicPr/>
          <p:nvPr/>
        </p:nvPicPr>
        <p:blipFill>
          <a:blip r:embed="rId2"/>
          <a:srcRect l="4805" t="10205" r="5857" b="27864"/>
          <a:stretch/>
        </p:blipFill>
        <p:spPr>
          <a:xfrm>
            <a:off x="668880" y="2336760"/>
            <a:ext cx="5472360" cy="2845080"/>
          </a:xfrm>
          <a:prstGeom prst="rect">
            <a:avLst/>
          </a:prstGeom>
          <a:ln>
            <a:noFill/>
          </a:ln>
        </p:spPr>
      </p:pic>
      <p:sp>
        <p:nvSpPr>
          <p:cNvPr id="494" name="CustomShape 2"/>
          <p:cNvSpPr/>
          <p:nvPr/>
        </p:nvSpPr>
        <p:spPr>
          <a:xfrm>
            <a:off x="6357240" y="3400200"/>
            <a:ext cx="563040" cy="14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5160" tIns="32400" rIns="65160" bIns="324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然而</a:t>
            </a:r>
            <a:endParaRPr lang="en-US" sz="4400" b="0" strike="noStrike" spc="-1">
              <a:latin typeface="Arial"/>
            </a:endParaRPr>
          </a:p>
        </p:txBody>
      </p:sp>
      <p:grpSp>
        <p:nvGrpSpPr>
          <p:cNvPr id="495" name="Group 3"/>
          <p:cNvGrpSpPr/>
          <p:nvPr/>
        </p:nvGrpSpPr>
        <p:grpSpPr>
          <a:xfrm>
            <a:off x="7247520" y="1960200"/>
            <a:ext cx="5302080" cy="4792680"/>
            <a:chOff x="7247520" y="1960200"/>
            <a:chExt cx="5302080" cy="4792680"/>
          </a:xfrm>
        </p:grpSpPr>
        <p:pic>
          <p:nvPicPr>
            <p:cNvPr id="496" name="图片 5"/>
            <p:cNvPicPr/>
            <p:nvPr/>
          </p:nvPicPr>
          <p:blipFill>
            <a:blip r:embed="rId3"/>
            <a:stretch/>
          </p:blipFill>
          <p:spPr>
            <a:xfrm>
              <a:off x="7247520" y="1960200"/>
              <a:ext cx="5302080" cy="3487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97" name="CustomShape 4"/>
            <p:cNvSpPr/>
            <p:nvPr/>
          </p:nvSpPr>
          <p:spPr>
            <a:xfrm>
              <a:off x="7247520" y="5565960"/>
              <a:ext cx="5302080" cy="1186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D0D0D"/>
                  </a:solidFill>
                  <a:latin typeface="微软雅黑"/>
                  <a:ea typeface="微软雅黑"/>
                </a:rPr>
                <a:t>2017年765万应届毕业生，事实上，</a:t>
              </a:r>
              <a:endParaRPr lang="en-US" sz="2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D0D0D"/>
                  </a:solidFill>
                  <a:latin typeface="微软雅黑"/>
                  <a:ea typeface="微软雅黑"/>
                </a:rPr>
                <a:t>我们走上了高考后的另外一个独木桥</a:t>
              </a:r>
              <a:endParaRPr lang="en-US" sz="2400" b="0" strike="noStrike" spc="-1">
                <a:latin typeface="Arial"/>
              </a:endParaRPr>
            </a:p>
          </p:txBody>
        </p:sp>
      </p:grpSp>
      <p:sp>
        <p:nvSpPr>
          <p:cNvPr id="498" name="CustomShape 5"/>
          <p:cNvSpPr/>
          <p:nvPr/>
        </p:nvSpPr>
        <p:spPr>
          <a:xfrm>
            <a:off x="641520" y="5560560"/>
            <a:ext cx="5472360" cy="79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5160" tIns="32400" rIns="65160" bIns="324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当上CEO，迎娶白富美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从此走上人生巅峰，想想还有点小激动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99" name="CustomShape 6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微软雅黑"/>
              </a:rPr>
              <a:t>我们终将面对的是······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2180880" y="3112200"/>
            <a:ext cx="9576720" cy="131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选择比努力更重要！</a:t>
            </a:r>
            <a:endParaRPr lang="en-US" sz="8000" b="0" strike="noStrike" spc="-1">
              <a:latin typeface="Arial"/>
            </a:endParaRPr>
          </a:p>
        </p:txBody>
      </p:sp>
      <p:sp>
        <p:nvSpPr>
          <p:cNvPr id="501" name="CustomShape 2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微软雅黑"/>
              </a:rPr>
              <a:t>面对困惑我想告诉你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图片 1"/>
          <p:cNvPicPr/>
          <p:nvPr/>
        </p:nvPicPr>
        <p:blipFill>
          <a:blip r:embed="rId2"/>
          <a:srcRect l="28268" r="27041"/>
          <a:stretch/>
        </p:blipFill>
        <p:spPr>
          <a:xfrm>
            <a:off x="2222640" y="2926440"/>
            <a:ext cx="1686240" cy="2216520"/>
          </a:xfrm>
          <a:prstGeom prst="rect">
            <a:avLst/>
          </a:prstGeom>
          <a:ln>
            <a:noFill/>
          </a:ln>
        </p:spPr>
      </p:pic>
      <p:pic>
        <p:nvPicPr>
          <p:cNvPr id="503" name="图片 2"/>
          <p:cNvPicPr/>
          <p:nvPr/>
        </p:nvPicPr>
        <p:blipFill>
          <a:blip r:embed="rId3"/>
          <a:stretch/>
        </p:blipFill>
        <p:spPr>
          <a:xfrm>
            <a:off x="6069240" y="3135600"/>
            <a:ext cx="6294600" cy="1798200"/>
          </a:xfrm>
          <a:prstGeom prst="rect">
            <a:avLst/>
          </a:prstGeom>
          <a:ln>
            <a:noFill/>
          </a:ln>
        </p:spPr>
      </p:pic>
      <p:sp>
        <p:nvSpPr>
          <p:cNvPr id="504" name="CustomShape 1"/>
          <p:cNvSpPr/>
          <p:nvPr/>
        </p:nvSpPr>
        <p:spPr>
          <a:xfrm>
            <a:off x="1460880" y="1194480"/>
            <a:ext cx="10296720" cy="137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你和你的室友毕业后一个去了“企鹅”公司，一个去了报社……试想，10年以后会是什么样的场景？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05" name="CustomShape 2"/>
          <p:cNvSpPr/>
          <p:nvPr/>
        </p:nvSpPr>
        <p:spPr>
          <a:xfrm>
            <a:off x="452880" y="5442120"/>
            <a:ext cx="5226120" cy="13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年薪</a:t>
            </a:r>
            <a:r>
              <a:rPr lang="en-US" sz="2800" b="1" strike="noStrike" spc="-1">
                <a:solidFill>
                  <a:srgbClr val="0D0D0D"/>
                </a:solidFill>
                <a:latin typeface="微软雅黑"/>
                <a:ea typeface="微软雅黑"/>
              </a:rPr>
              <a:t>百万</a:t>
            </a:r>
            <a:r>
              <a:rPr lang="en-US" sz="2400" b="1" strike="noStrike" spc="-1">
                <a:solidFill>
                  <a:srgbClr val="0D0D0D"/>
                </a:solidFill>
                <a:latin typeface="微软雅黑"/>
                <a:ea typeface="微软雅黑"/>
              </a:rPr>
              <a:t>，</a:t>
            </a:r>
            <a:r>
              <a:rPr lang="en-US" sz="24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一大堆风投等着你去创业，你</a:t>
            </a:r>
            <a:r>
              <a:rPr lang="en-US" sz="2800" b="1" strike="noStrike" spc="-1">
                <a:solidFill>
                  <a:srgbClr val="0D0D0D"/>
                </a:solidFill>
                <a:latin typeface="微软雅黑"/>
                <a:ea typeface="微软雅黑"/>
              </a:rPr>
              <a:t>梦想</a:t>
            </a:r>
            <a:r>
              <a:rPr lang="en-US" sz="24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着通过科技去</a:t>
            </a:r>
            <a:r>
              <a:rPr lang="en-US" sz="2800" b="1" strike="noStrike" spc="-1">
                <a:solidFill>
                  <a:srgbClr val="0D0D0D"/>
                </a:solidFill>
                <a:latin typeface="微软雅黑"/>
                <a:ea typeface="微软雅黑"/>
              </a:rPr>
              <a:t>改变世界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06" name="CustomShape 3"/>
          <p:cNvSpPr/>
          <p:nvPr/>
        </p:nvSpPr>
        <p:spPr>
          <a:xfrm>
            <a:off x="6069240" y="5442120"/>
            <a:ext cx="6963120" cy="137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在台灯下改着简历，想着下一份</a:t>
            </a:r>
            <a:r>
              <a:rPr lang="en-US" sz="2800" b="1" strike="noStrike" spc="-1">
                <a:solidFill>
                  <a:srgbClr val="0D0D0D"/>
                </a:solidFill>
                <a:latin typeface="微软雅黑"/>
                <a:ea typeface="微软雅黑"/>
              </a:rPr>
              <a:t>工作在哪里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4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年轻时候的</a:t>
            </a:r>
            <a:r>
              <a:rPr lang="en-US" sz="2800" b="1" strike="noStrike" spc="-1">
                <a:solidFill>
                  <a:srgbClr val="0D0D0D"/>
                </a:solidFill>
                <a:latin typeface="微软雅黑"/>
                <a:ea typeface="微软雅黑"/>
              </a:rPr>
              <a:t>梦想？</a:t>
            </a:r>
            <a:r>
              <a:rPr lang="en-US" sz="24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洗洗睡吧，我还得</a:t>
            </a:r>
            <a:r>
              <a:rPr lang="en-US" sz="2800" b="1" strike="noStrike" spc="-1">
                <a:solidFill>
                  <a:srgbClr val="0D0D0D"/>
                </a:solidFill>
                <a:latin typeface="微软雅黑"/>
                <a:ea typeface="微软雅黑"/>
              </a:rPr>
              <a:t>还贷款</a:t>
            </a:r>
            <a:r>
              <a:rPr lang="en-US" sz="24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呢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07" name="CustomShape 4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微软雅黑"/>
              </a:rPr>
              <a:t>试想这样的场景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824040" y="2392200"/>
            <a:ext cx="11809080" cy="283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sz="37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人世间最可悲的事情是，你在一个</a:t>
            </a:r>
            <a:r>
              <a:rPr lang="en-US" sz="37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即将坠落</a:t>
            </a:r>
            <a:r>
              <a:rPr lang="en-US" sz="37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的经济体里</a:t>
            </a:r>
            <a:endParaRPr lang="en-US" sz="3700" b="0" strike="noStrike" spc="-1">
              <a:latin typeface="Arial"/>
            </a:endParaRPr>
          </a:p>
          <a:p>
            <a:pPr algn="ctr">
              <a:lnSpc>
                <a:spcPct val="200000"/>
              </a:lnSpc>
            </a:pPr>
            <a:r>
              <a:rPr lang="en-US" sz="53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勤奋的努力奋斗了一生</a:t>
            </a:r>
            <a:endParaRPr lang="en-US" sz="5300" b="0" strike="noStrike" spc="-1">
              <a:latin typeface="Arial"/>
            </a:endParaRPr>
          </a:p>
        </p:txBody>
      </p:sp>
      <p:sp>
        <p:nvSpPr>
          <p:cNvPr id="509" name="CustomShape 2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微软雅黑"/>
              </a:rPr>
              <a:t>在比赛之前，要站在正确的赛道上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2500"/>
                                        <p:tgtEl>
                                          <p:spTgt spid="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11" dur="1500"/>
                                        <p:tgtEl>
                                          <p:spTgt spid="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CustomShape 1"/>
          <p:cNvSpPr/>
          <p:nvPr/>
        </p:nvSpPr>
        <p:spPr>
          <a:xfrm>
            <a:off x="5916600" y="3003480"/>
            <a:ext cx="6941880" cy="120492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1" name="CustomShape 2"/>
          <p:cNvSpPr/>
          <p:nvPr/>
        </p:nvSpPr>
        <p:spPr>
          <a:xfrm>
            <a:off x="4420800" y="2808720"/>
            <a:ext cx="1427400" cy="153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100" b="0" strike="noStrike" spc="-1">
                <a:solidFill>
                  <a:srgbClr val="2AB2CC"/>
                </a:solidFill>
                <a:latin typeface="Arial"/>
                <a:ea typeface="微软雅黑"/>
              </a:rPr>
              <a:t>02</a:t>
            </a:r>
            <a:endParaRPr lang="en-US" sz="10100" b="0" strike="noStrike" spc="-1">
              <a:latin typeface="Arial"/>
            </a:endParaRPr>
          </a:p>
        </p:txBody>
      </p:sp>
      <p:sp>
        <p:nvSpPr>
          <p:cNvPr id="512" name="CustomShape 3"/>
          <p:cNvSpPr/>
          <p:nvPr/>
        </p:nvSpPr>
        <p:spPr>
          <a:xfrm>
            <a:off x="6631560" y="3350520"/>
            <a:ext cx="4257720" cy="5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Arial"/>
                <a:ea typeface="微软雅黑"/>
              </a:rPr>
              <a:t>毕业后的选择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13" name="CustomShape 4"/>
          <p:cNvSpPr/>
          <p:nvPr/>
        </p:nvSpPr>
        <p:spPr>
          <a:xfrm rot="16200000" flipV="1">
            <a:off x="5496480" y="3422520"/>
            <a:ext cx="1204920" cy="36504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4" name="Picture 3"/>
          <p:cNvPicPr/>
          <p:nvPr/>
        </p:nvPicPr>
        <p:blipFill>
          <a:blip r:embed="rId2"/>
          <a:stretch/>
        </p:blipFill>
        <p:spPr>
          <a:xfrm>
            <a:off x="1039680" y="3112200"/>
            <a:ext cx="3008520" cy="96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additive="repl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 additive="repl">
                                        <p:cTn id="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 additive="repl"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813600" y="2320200"/>
            <a:ext cx="3548520" cy="393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在中国经济进入新常态的情况下，IT信息技术行业依然保持着</a:t>
            </a:r>
            <a:r>
              <a:rPr lang="en-US" sz="24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两位数</a:t>
            </a:r>
            <a:r>
              <a:rPr lang="en-US" sz="24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的增长率，领跑全行业。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4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2016年IT信息技术增长率是全国GDP的2.15倍</a:t>
            </a:r>
            <a:endParaRPr lang="en-US" sz="2400" b="0" strike="noStrike" spc="-1">
              <a:latin typeface="Arial"/>
            </a:endParaRPr>
          </a:p>
        </p:txBody>
      </p:sp>
      <p:graphicFrame>
        <p:nvGraphicFramePr>
          <p:cNvPr id="516" name="图表 8"/>
          <p:cNvGraphicFramePr/>
          <p:nvPr/>
        </p:nvGraphicFramePr>
        <p:xfrm>
          <a:off x="4372920" y="874440"/>
          <a:ext cx="7384680" cy="5780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17" name="图表 9"/>
          <p:cNvGraphicFramePr/>
          <p:nvPr/>
        </p:nvGraphicFramePr>
        <p:xfrm>
          <a:off x="4062240" y="1554120"/>
          <a:ext cx="8427240" cy="1444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18" name="CustomShape 2"/>
          <p:cNvSpPr/>
          <p:nvPr/>
        </p:nvSpPr>
        <p:spPr>
          <a:xfrm>
            <a:off x="11325960" y="2585520"/>
            <a:ext cx="312840" cy="162720"/>
          </a:xfrm>
          <a:prstGeom prst="rect">
            <a:avLst/>
          </a:prstGeom>
          <a:solidFill>
            <a:srgbClr val="4EC1D6"/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3"/>
          <p:cNvSpPr/>
          <p:nvPr/>
        </p:nvSpPr>
        <p:spPr>
          <a:xfrm>
            <a:off x="11625840" y="2475360"/>
            <a:ext cx="755640" cy="32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b="1" strike="noStrike" spc="-1">
                <a:solidFill>
                  <a:srgbClr val="0D0D0D"/>
                </a:solidFill>
                <a:latin typeface="Calibri"/>
                <a:ea typeface="宋体"/>
              </a:rPr>
              <a:t>总收入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520" name="CustomShape 4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微软雅黑"/>
              </a:rPr>
              <a:t>中国IT信息技术行业增长速度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21" name="CustomShape 5"/>
          <p:cNvSpPr/>
          <p:nvPr/>
        </p:nvSpPr>
        <p:spPr>
          <a:xfrm>
            <a:off x="4392360" y="1168920"/>
            <a:ext cx="1165320" cy="25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总收入（亿元）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8"/>
          <p:cNvPicPr/>
          <p:nvPr/>
        </p:nvPicPr>
        <p:blipFill>
          <a:blip r:embed="rId2"/>
          <a:stretch/>
        </p:blipFill>
        <p:spPr>
          <a:xfrm>
            <a:off x="559800" y="1312200"/>
            <a:ext cx="5619240" cy="5470200"/>
          </a:xfrm>
          <a:prstGeom prst="rect">
            <a:avLst/>
          </a:prstGeom>
          <a:ln>
            <a:noFill/>
          </a:ln>
        </p:spPr>
      </p:pic>
      <p:pic>
        <p:nvPicPr>
          <p:cNvPr id="185" name="Picture 4"/>
          <p:cNvPicPr/>
          <p:nvPr/>
        </p:nvPicPr>
        <p:blipFill>
          <a:blip r:embed="rId3"/>
          <a:stretch/>
        </p:blipFill>
        <p:spPr>
          <a:xfrm>
            <a:off x="6941520" y="1062720"/>
            <a:ext cx="4950000" cy="2865240"/>
          </a:xfrm>
          <a:prstGeom prst="rect">
            <a:avLst/>
          </a:prstGeom>
          <a:ln>
            <a:noFill/>
          </a:ln>
        </p:spPr>
      </p:pic>
      <p:pic>
        <p:nvPicPr>
          <p:cNvPr id="186" name="Picture 11"/>
          <p:cNvPicPr/>
          <p:nvPr/>
        </p:nvPicPr>
        <p:blipFill>
          <a:blip r:embed="rId4"/>
          <a:stretch/>
        </p:blipFill>
        <p:spPr>
          <a:xfrm>
            <a:off x="7800480" y="3415680"/>
            <a:ext cx="4488840" cy="3366720"/>
          </a:xfrm>
          <a:prstGeom prst="rect">
            <a:avLst/>
          </a:prstGeom>
          <a:ln>
            <a:noFill/>
          </a:ln>
        </p:spPr>
      </p:pic>
      <p:pic>
        <p:nvPicPr>
          <p:cNvPr id="187" name="Picture 14"/>
          <p:cNvPicPr/>
          <p:nvPr/>
        </p:nvPicPr>
        <p:blipFill>
          <a:blip r:embed="rId5"/>
          <a:stretch/>
        </p:blipFill>
        <p:spPr>
          <a:xfrm>
            <a:off x="5493240" y="2682360"/>
            <a:ext cx="4176000" cy="2780640"/>
          </a:xfrm>
          <a:prstGeom prst="rect">
            <a:avLst/>
          </a:prstGeom>
          <a:ln>
            <a:noFill/>
          </a:ln>
        </p:spPr>
      </p:pic>
      <p:pic>
        <p:nvPicPr>
          <p:cNvPr id="188" name="Picture 3"/>
          <p:cNvPicPr/>
          <p:nvPr/>
        </p:nvPicPr>
        <p:blipFill>
          <a:blip r:embed="rId6"/>
          <a:stretch/>
        </p:blipFill>
        <p:spPr>
          <a:xfrm>
            <a:off x="4631760" y="2323440"/>
            <a:ext cx="6345360" cy="3452760"/>
          </a:xfrm>
          <a:prstGeom prst="rect">
            <a:avLst/>
          </a:prstGeom>
          <a:ln>
            <a:noFill/>
          </a:ln>
        </p:spPr>
      </p:pic>
      <p:sp>
        <p:nvSpPr>
          <p:cNvPr id="189" name="CustomShape 1"/>
          <p:cNvSpPr/>
          <p:nvPr/>
        </p:nvSpPr>
        <p:spPr>
          <a:xfrm>
            <a:off x="824040" y="235440"/>
            <a:ext cx="546084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181717"/>
                </a:solidFill>
                <a:latin typeface="Arial"/>
                <a:ea typeface="微软雅黑"/>
              </a:rPr>
              <a:t>实际中的职场是这样的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微软雅黑"/>
              </a:rPr>
              <a:t>行业薪资排名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23" name="CustomShape 2"/>
          <p:cNvSpPr/>
          <p:nvPr/>
        </p:nvSpPr>
        <p:spPr>
          <a:xfrm>
            <a:off x="1123560" y="6387840"/>
            <a:ext cx="10368720" cy="67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C0C0C"/>
                </a:solidFill>
                <a:latin typeface="微软雅黑"/>
                <a:ea typeface="微软雅黑"/>
              </a:rPr>
              <a:t>　　IT领域人才的供需关系出现严重不匹配，全国</a:t>
            </a:r>
            <a:r>
              <a:rPr lang="en-US" sz="20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IT行业岗位需求年均300-400万</a:t>
            </a:r>
            <a:r>
              <a:rPr lang="en-US" sz="2000" b="0" strike="noStrike" spc="-1">
                <a:solidFill>
                  <a:srgbClr val="0C0C0C"/>
                </a:solidFill>
                <a:latin typeface="微软雅黑"/>
                <a:ea typeface="微软雅黑"/>
              </a:rPr>
              <a:t>人。其中</a:t>
            </a:r>
            <a:r>
              <a:rPr lang="en-US" sz="20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大数据人才仅46万</a:t>
            </a:r>
            <a:r>
              <a:rPr lang="en-US" sz="2000" b="0" strike="noStrike" spc="-1">
                <a:solidFill>
                  <a:srgbClr val="0C0C0C"/>
                </a:solidFill>
                <a:latin typeface="微软雅黑"/>
                <a:ea typeface="微软雅黑"/>
              </a:rPr>
              <a:t>，未来3-5年内</a:t>
            </a:r>
            <a:r>
              <a:rPr lang="en-US" sz="20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大数据人才的缺口将高达150万</a:t>
            </a:r>
            <a:r>
              <a:rPr lang="en-US" sz="2000" b="1" strike="noStrike" spc="-1">
                <a:solidFill>
                  <a:srgbClr val="C00000"/>
                </a:solidFill>
                <a:latin typeface="微软雅黑"/>
                <a:ea typeface="微软雅黑"/>
              </a:rPr>
              <a:t>。</a:t>
            </a:r>
            <a:endParaRPr lang="en-US" sz="2000" b="0" strike="noStrike" spc="-1">
              <a:latin typeface="Arial"/>
            </a:endParaRPr>
          </a:p>
        </p:txBody>
      </p:sp>
      <p:graphicFrame>
        <p:nvGraphicFramePr>
          <p:cNvPr id="524" name="图表 9"/>
          <p:cNvGraphicFramePr/>
          <p:nvPr/>
        </p:nvGraphicFramePr>
        <p:xfrm>
          <a:off x="483840" y="1168200"/>
          <a:ext cx="11647800" cy="508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393120" y="1283040"/>
            <a:ext cx="1466640" cy="98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520" tIns="64440" rIns="128520" bIns="6444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10年前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26" name="CustomShape 2"/>
          <p:cNvSpPr/>
          <p:nvPr/>
        </p:nvSpPr>
        <p:spPr>
          <a:xfrm>
            <a:off x="462960" y="3267360"/>
            <a:ext cx="1496520" cy="55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520" tIns="64440" rIns="128520" bIns="6444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10年后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27" name="图片 7"/>
          <p:cNvPicPr/>
          <p:nvPr/>
        </p:nvPicPr>
        <p:blipFill>
          <a:blip r:embed="rId2"/>
          <a:stretch/>
        </p:blipFill>
        <p:spPr>
          <a:xfrm>
            <a:off x="3356640" y="4214520"/>
            <a:ext cx="2126160" cy="935280"/>
          </a:xfrm>
          <a:prstGeom prst="rect">
            <a:avLst/>
          </a:prstGeom>
          <a:ln>
            <a:noFill/>
          </a:ln>
        </p:spPr>
      </p:pic>
      <p:pic>
        <p:nvPicPr>
          <p:cNvPr id="528" name="图片 8"/>
          <p:cNvPicPr/>
          <p:nvPr/>
        </p:nvPicPr>
        <p:blipFill>
          <a:blip r:embed="rId3"/>
          <a:stretch/>
        </p:blipFill>
        <p:spPr>
          <a:xfrm>
            <a:off x="10176120" y="5602320"/>
            <a:ext cx="2682360" cy="893880"/>
          </a:xfrm>
          <a:prstGeom prst="rect">
            <a:avLst/>
          </a:prstGeom>
          <a:ln>
            <a:noFill/>
          </a:ln>
        </p:spPr>
      </p:pic>
      <p:pic>
        <p:nvPicPr>
          <p:cNvPr id="529" name="图片 9"/>
          <p:cNvPicPr/>
          <p:nvPr/>
        </p:nvPicPr>
        <p:blipFill>
          <a:blip r:embed="rId4"/>
          <a:stretch/>
        </p:blipFill>
        <p:spPr>
          <a:xfrm>
            <a:off x="816840" y="4214520"/>
            <a:ext cx="2270520" cy="901080"/>
          </a:xfrm>
          <a:prstGeom prst="rect">
            <a:avLst/>
          </a:prstGeom>
          <a:ln>
            <a:noFill/>
          </a:ln>
        </p:spPr>
      </p:pic>
      <p:pic>
        <p:nvPicPr>
          <p:cNvPr id="530" name="图片 10"/>
          <p:cNvPicPr/>
          <p:nvPr/>
        </p:nvPicPr>
        <p:blipFill>
          <a:blip r:embed="rId5"/>
          <a:stretch/>
        </p:blipFill>
        <p:spPr>
          <a:xfrm>
            <a:off x="5606640" y="4168080"/>
            <a:ext cx="3330000" cy="865440"/>
          </a:xfrm>
          <a:prstGeom prst="rect">
            <a:avLst/>
          </a:prstGeom>
          <a:ln>
            <a:noFill/>
          </a:ln>
        </p:spPr>
      </p:pic>
      <p:pic>
        <p:nvPicPr>
          <p:cNvPr id="531" name="图片 4"/>
          <p:cNvPicPr/>
          <p:nvPr/>
        </p:nvPicPr>
        <p:blipFill>
          <a:blip r:embed="rId6"/>
          <a:stretch/>
        </p:blipFill>
        <p:spPr>
          <a:xfrm>
            <a:off x="8111880" y="5646960"/>
            <a:ext cx="1959120" cy="901800"/>
          </a:xfrm>
          <a:prstGeom prst="rect">
            <a:avLst/>
          </a:prstGeom>
          <a:ln>
            <a:noFill/>
          </a:ln>
        </p:spPr>
      </p:pic>
      <p:pic>
        <p:nvPicPr>
          <p:cNvPr id="532" name="图片 5"/>
          <p:cNvPicPr/>
          <p:nvPr/>
        </p:nvPicPr>
        <p:blipFill>
          <a:blip r:embed="rId7"/>
          <a:stretch/>
        </p:blipFill>
        <p:spPr>
          <a:xfrm>
            <a:off x="5449680" y="5643360"/>
            <a:ext cx="2593440" cy="885960"/>
          </a:xfrm>
          <a:prstGeom prst="rect">
            <a:avLst/>
          </a:prstGeom>
          <a:ln>
            <a:noFill/>
          </a:ln>
        </p:spPr>
      </p:pic>
      <p:pic>
        <p:nvPicPr>
          <p:cNvPr id="533" name="图片 19"/>
          <p:cNvPicPr/>
          <p:nvPr/>
        </p:nvPicPr>
        <p:blipFill>
          <a:blip r:embed="rId8"/>
          <a:stretch/>
        </p:blipFill>
        <p:spPr>
          <a:xfrm>
            <a:off x="2816640" y="5602320"/>
            <a:ext cx="2576160" cy="991440"/>
          </a:xfrm>
          <a:prstGeom prst="rect">
            <a:avLst/>
          </a:prstGeom>
          <a:ln>
            <a:noFill/>
          </a:ln>
        </p:spPr>
      </p:pic>
      <p:pic>
        <p:nvPicPr>
          <p:cNvPr id="534" name="图片 20"/>
          <p:cNvPicPr/>
          <p:nvPr/>
        </p:nvPicPr>
        <p:blipFill>
          <a:blip r:embed="rId9"/>
          <a:stretch/>
        </p:blipFill>
        <p:spPr>
          <a:xfrm>
            <a:off x="9366120" y="4260960"/>
            <a:ext cx="2582280" cy="781560"/>
          </a:xfrm>
          <a:prstGeom prst="rect">
            <a:avLst/>
          </a:prstGeom>
          <a:ln>
            <a:noFill/>
          </a:ln>
        </p:spPr>
      </p:pic>
      <p:pic>
        <p:nvPicPr>
          <p:cNvPr id="535" name="图片 23"/>
          <p:cNvPicPr/>
          <p:nvPr/>
        </p:nvPicPr>
        <p:blipFill>
          <a:blip r:embed="rId10"/>
          <a:stretch/>
        </p:blipFill>
        <p:spPr>
          <a:xfrm>
            <a:off x="618120" y="5602320"/>
            <a:ext cx="2168640" cy="991440"/>
          </a:xfrm>
          <a:prstGeom prst="rect">
            <a:avLst/>
          </a:prstGeom>
          <a:ln>
            <a:noFill/>
          </a:ln>
        </p:spPr>
      </p:pic>
      <p:pic>
        <p:nvPicPr>
          <p:cNvPr id="536" name="图片 26"/>
          <p:cNvPicPr/>
          <p:nvPr/>
        </p:nvPicPr>
        <p:blipFill>
          <a:blip r:embed="rId11"/>
          <a:stretch/>
        </p:blipFill>
        <p:spPr>
          <a:xfrm>
            <a:off x="657360" y="1967040"/>
            <a:ext cx="2604960" cy="867960"/>
          </a:xfrm>
          <a:prstGeom prst="rect">
            <a:avLst/>
          </a:prstGeom>
          <a:ln>
            <a:noFill/>
          </a:ln>
        </p:spPr>
      </p:pic>
      <p:pic>
        <p:nvPicPr>
          <p:cNvPr id="537" name="图片 29"/>
          <p:cNvPicPr/>
          <p:nvPr/>
        </p:nvPicPr>
        <p:blipFill>
          <a:blip r:embed="rId12"/>
          <a:stretch/>
        </p:blipFill>
        <p:spPr>
          <a:xfrm>
            <a:off x="3133080" y="1761120"/>
            <a:ext cx="2259720" cy="1280160"/>
          </a:xfrm>
          <a:prstGeom prst="rect">
            <a:avLst/>
          </a:prstGeom>
          <a:ln>
            <a:noFill/>
          </a:ln>
        </p:spPr>
      </p:pic>
      <p:pic>
        <p:nvPicPr>
          <p:cNvPr id="538" name="图片 32"/>
          <p:cNvPicPr/>
          <p:nvPr/>
        </p:nvPicPr>
        <p:blipFill>
          <a:blip r:embed="rId13"/>
          <a:stretch/>
        </p:blipFill>
        <p:spPr>
          <a:xfrm>
            <a:off x="5606640" y="1905120"/>
            <a:ext cx="2117160" cy="992160"/>
          </a:xfrm>
          <a:prstGeom prst="rect">
            <a:avLst/>
          </a:prstGeom>
          <a:ln>
            <a:noFill/>
          </a:ln>
        </p:spPr>
      </p:pic>
      <p:pic>
        <p:nvPicPr>
          <p:cNvPr id="539" name="图片 11"/>
          <p:cNvPicPr/>
          <p:nvPr/>
        </p:nvPicPr>
        <p:blipFill>
          <a:blip r:embed="rId14"/>
          <a:stretch/>
        </p:blipFill>
        <p:spPr>
          <a:xfrm>
            <a:off x="7791120" y="1828080"/>
            <a:ext cx="1921680" cy="1145880"/>
          </a:xfrm>
          <a:prstGeom prst="rect">
            <a:avLst/>
          </a:prstGeom>
          <a:ln>
            <a:noFill/>
          </a:ln>
        </p:spPr>
      </p:pic>
      <p:pic>
        <p:nvPicPr>
          <p:cNvPr id="540" name="图片 18"/>
          <p:cNvPicPr/>
          <p:nvPr/>
        </p:nvPicPr>
        <p:blipFill>
          <a:blip r:embed="rId15"/>
          <a:srcRect l="11226" t="19598" r="5613" b="-1322"/>
          <a:stretch/>
        </p:blipFill>
        <p:spPr>
          <a:xfrm>
            <a:off x="9872280" y="1725480"/>
            <a:ext cx="1923480" cy="1351440"/>
          </a:xfrm>
          <a:prstGeom prst="rect">
            <a:avLst/>
          </a:prstGeom>
          <a:ln>
            <a:noFill/>
          </a:ln>
        </p:spPr>
      </p:pic>
      <p:sp>
        <p:nvSpPr>
          <p:cNvPr id="541" name="CustomShape 3"/>
          <p:cNvSpPr/>
          <p:nvPr/>
        </p:nvSpPr>
        <p:spPr>
          <a:xfrm>
            <a:off x="824040" y="-7200"/>
            <a:ext cx="854172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微软雅黑"/>
              </a:rPr>
              <a:t>年轻人选择IT与互联网——因为这里承载着梦想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0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3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6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9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2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5916600" y="3003480"/>
            <a:ext cx="6941880" cy="120492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3" name="CustomShape 2"/>
          <p:cNvSpPr/>
          <p:nvPr/>
        </p:nvSpPr>
        <p:spPr>
          <a:xfrm>
            <a:off x="4420800" y="2808720"/>
            <a:ext cx="1427400" cy="153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100" b="0" strike="noStrike" spc="-1">
                <a:solidFill>
                  <a:srgbClr val="4F81BD"/>
                </a:solidFill>
                <a:latin typeface="Arial"/>
                <a:ea typeface="微软雅黑"/>
              </a:rPr>
              <a:t>03</a:t>
            </a:r>
            <a:endParaRPr lang="en-US" sz="10100" b="0" strike="noStrike" spc="-1">
              <a:latin typeface="Arial"/>
            </a:endParaRPr>
          </a:p>
        </p:txBody>
      </p:sp>
      <p:sp>
        <p:nvSpPr>
          <p:cNvPr id="544" name="CustomShape 3"/>
          <p:cNvSpPr/>
          <p:nvPr/>
        </p:nvSpPr>
        <p:spPr>
          <a:xfrm>
            <a:off x="6631560" y="3350520"/>
            <a:ext cx="4257720" cy="5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Arial"/>
                <a:ea typeface="微软雅黑"/>
              </a:rPr>
              <a:t>企业需要什么人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45" name="CustomShape 4"/>
          <p:cNvSpPr/>
          <p:nvPr/>
        </p:nvSpPr>
        <p:spPr>
          <a:xfrm rot="16200000" flipV="1">
            <a:off x="5496480" y="3422520"/>
            <a:ext cx="1204920" cy="36504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6" name="Picture 3"/>
          <p:cNvPicPr/>
          <p:nvPr/>
        </p:nvPicPr>
        <p:blipFill>
          <a:blip r:embed="rId2"/>
          <a:stretch/>
        </p:blipFill>
        <p:spPr>
          <a:xfrm>
            <a:off x="1039680" y="3112200"/>
            <a:ext cx="3008520" cy="96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additive="repl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 additive="repl">
                                        <p:cTn id="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 additive="repl"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微软雅黑"/>
              </a:rPr>
              <a:t>我们进入社会后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48" name="CustomShape 2"/>
          <p:cNvSpPr/>
          <p:nvPr/>
        </p:nvSpPr>
        <p:spPr>
          <a:xfrm>
            <a:off x="668880" y="1450080"/>
            <a:ext cx="5904360" cy="63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7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我们希望自己是这样的……</a:t>
            </a:r>
            <a:endParaRPr lang="en-US" sz="3700" b="0" strike="noStrike" spc="-1">
              <a:latin typeface="Arial"/>
            </a:endParaRPr>
          </a:p>
        </p:txBody>
      </p:sp>
      <p:pic>
        <p:nvPicPr>
          <p:cNvPr id="549" name="图片 11"/>
          <p:cNvPicPr/>
          <p:nvPr/>
        </p:nvPicPr>
        <p:blipFill>
          <a:blip r:embed="rId2"/>
          <a:stretch/>
        </p:blipFill>
        <p:spPr>
          <a:xfrm>
            <a:off x="668880" y="2352960"/>
            <a:ext cx="5472360" cy="3885120"/>
          </a:xfrm>
          <a:prstGeom prst="rect">
            <a:avLst/>
          </a:prstGeom>
          <a:ln>
            <a:noFill/>
          </a:ln>
        </p:spPr>
      </p:pic>
      <p:sp>
        <p:nvSpPr>
          <p:cNvPr id="550" name="CustomShape 3"/>
          <p:cNvSpPr/>
          <p:nvPr/>
        </p:nvSpPr>
        <p:spPr>
          <a:xfrm>
            <a:off x="6573240" y="1450080"/>
            <a:ext cx="6120360" cy="488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600" b="0" strike="noStrike" spc="-1">
                <a:solidFill>
                  <a:srgbClr val="FF4040"/>
                </a:solidFill>
                <a:latin typeface="微软雅黑"/>
                <a:ea typeface="微软雅黑"/>
              </a:rPr>
              <a:t>金领</a:t>
            </a:r>
            <a:r>
              <a:rPr lang="en-US" sz="3600" b="0" strike="noStrike" spc="-1">
                <a:solidFill>
                  <a:srgbClr val="FF4040"/>
                </a:solidFill>
                <a:latin typeface="微软雅黑"/>
                <a:ea typeface="微软雅黑"/>
              </a:rPr>
              <a:t> </a:t>
            </a:r>
            <a:r>
              <a:rPr lang="en-US" sz="6600" b="0" strike="noStrike" spc="-1">
                <a:solidFill>
                  <a:srgbClr val="FFC000"/>
                </a:solidFill>
                <a:latin typeface="微软雅黑"/>
                <a:ea typeface="微软雅黑"/>
              </a:rPr>
              <a:t>高薪</a:t>
            </a:r>
            <a:r>
              <a:rPr lang="en-US" sz="66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r>
              <a:rPr lang="en-US" sz="3200" b="0" strike="noStrike" spc="-1">
                <a:solidFill>
                  <a:srgbClr val="C55A11"/>
                </a:solidFill>
                <a:latin typeface="微软雅黑"/>
                <a:ea typeface="微软雅黑"/>
              </a:rPr>
              <a:t>有前途 </a:t>
            </a:r>
            <a:r>
              <a:rPr lang="en-US" sz="8800" b="0" strike="noStrike" spc="-1">
                <a:solidFill>
                  <a:srgbClr val="00B050"/>
                </a:solidFill>
                <a:latin typeface="微软雅黑"/>
                <a:ea typeface="微软雅黑"/>
              </a:rPr>
              <a:t>能干</a:t>
            </a:r>
            <a:r>
              <a:rPr lang="en-US" sz="36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r>
              <a:rPr lang="en-US" sz="3600" b="0" strike="noStrike" spc="-1">
                <a:solidFill>
                  <a:srgbClr val="92D050"/>
                </a:solidFill>
                <a:latin typeface="微软雅黑"/>
                <a:ea typeface="微软雅黑"/>
              </a:rPr>
              <a:t>聪明</a:t>
            </a:r>
            <a:r>
              <a:rPr lang="en-US" sz="36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r>
              <a:rPr lang="en-US" sz="6000" b="0" strike="noStrike" spc="-1">
                <a:solidFill>
                  <a:srgbClr val="FF0000"/>
                </a:solidFill>
                <a:latin typeface="微软雅黑"/>
                <a:ea typeface="微软雅黑"/>
              </a:rPr>
              <a:t>高学历</a:t>
            </a:r>
            <a:r>
              <a:rPr lang="en-US" sz="6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r>
              <a:rPr lang="en-US" sz="3600" b="0" strike="noStrike" spc="-1">
                <a:solidFill>
                  <a:srgbClr val="0070C0"/>
                </a:solidFill>
                <a:latin typeface="微软雅黑"/>
                <a:ea typeface="微软雅黑"/>
              </a:rPr>
              <a:t>高情商</a:t>
            </a:r>
            <a:r>
              <a:rPr lang="en-US" sz="36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r>
              <a:rPr lang="en-US" sz="3600" b="0" strike="noStrike" spc="-1">
                <a:solidFill>
                  <a:srgbClr val="7030A0"/>
                </a:solidFill>
                <a:latin typeface="微软雅黑"/>
                <a:ea typeface="微软雅黑"/>
              </a:rPr>
              <a:t>晋升</a:t>
            </a:r>
            <a:r>
              <a:rPr lang="en-US" sz="36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r>
              <a:rPr lang="en-US" sz="6600" b="0" strike="noStrike" spc="-1">
                <a:solidFill>
                  <a:srgbClr val="C00000"/>
                </a:solidFill>
                <a:latin typeface="微软雅黑"/>
                <a:ea typeface="微软雅黑"/>
              </a:rPr>
              <a:t>加薪</a:t>
            </a:r>
            <a:r>
              <a:rPr lang="en-US" sz="66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r>
              <a:rPr lang="en-US" sz="3600" b="0" strike="noStrike" spc="-1">
                <a:solidFill>
                  <a:srgbClr val="00B0F0"/>
                </a:solidFill>
                <a:latin typeface="微软雅黑"/>
                <a:ea typeface="微软雅黑"/>
              </a:rPr>
              <a:t>高手</a:t>
            </a:r>
            <a:r>
              <a:rPr lang="en-US" sz="36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A6A6A6"/>
                </a:solidFill>
                <a:latin typeface="微软雅黑"/>
                <a:ea typeface="微软雅黑"/>
              </a:rPr>
              <a:t>极客</a:t>
            </a:r>
            <a:r>
              <a:rPr lang="en-US" sz="36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r>
              <a:rPr lang="en-US" sz="3600" b="0" strike="noStrike" spc="-1">
                <a:solidFill>
                  <a:srgbClr val="ED7D31"/>
                </a:solidFill>
                <a:latin typeface="微软雅黑"/>
                <a:ea typeface="微软雅黑"/>
              </a:rPr>
              <a:t>有能力     </a:t>
            </a:r>
            <a:r>
              <a:rPr lang="en-US" sz="6600" b="0" strike="noStrike" spc="-1">
                <a:solidFill>
                  <a:srgbClr val="023160"/>
                </a:solidFill>
                <a:latin typeface="微软雅黑"/>
                <a:ea typeface="微软雅黑"/>
              </a:rPr>
              <a:t>榜样</a:t>
            </a:r>
            <a:r>
              <a:rPr lang="en-US" sz="66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r>
              <a:rPr lang="en-US" sz="4000" b="0" strike="noStrike" spc="-1">
                <a:solidFill>
                  <a:srgbClr val="00B0F0"/>
                </a:solidFill>
                <a:latin typeface="微软雅黑"/>
                <a:ea typeface="微软雅黑"/>
              </a:rPr>
              <a:t>独立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380880" y="1672200"/>
            <a:ext cx="8346960" cy="214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marL="457200" indent="-456840">
              <a:lnSpc>
                <a:spcPct val="150000"/>
              </a:lnSpc>
              <a:buClr>
                <a:srgbClr val="0D0D0D"/>
              </a:buClr>
              <a:buFont typeface="Arial"/>
              <a:buChar char="•"/>
            </a:pPr>
            <a:r>
              <a:rPr lang="en-US" sz="37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据软通动力统计，应届毕业的大学生</a:t>
            </a:r>
            <a:endParaRPr lang="en-US" sz="3700" b="0" strike="noStrike" spc="-1">
              <a:latin typeface="Arial"/>
            </a:endParaRPr>
          </a:p>
          <a:p>
            <a:pPr marL="800280" lvl="1" indent="-342720">
              <a:lnSpc>
                <a:spcPct val="150000"/>
              </a:lnSpc>
              <a:buClr>
                <a:srgbClr val="0D0D0D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测试岗位的平均</a:t>
            </a:r>
            <a:r>
              <a:rPr lang="en-US" sz="28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3－5</a:t>
            </a: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个月才能独立工作</a:t>
            </a:r>
            <a:endParaRPr lang="en-US" sz="2800" b="0" strike="noStrike" spc="-1">
              <a:latin typeface="Arial"/>
            </a:endParaRPr>
          </a:p>
          <a:p>
            <a:pPr marL="800280" lvl="1" indent="-342720">
              <a:lnSpc>
                <a:spcPct val="150000"/>
              </a:lnSpc>
              <a:buClr>
                <a:srgbClr val="0D0D0D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开发岗位的平均</a:t>
            </a:r>
            <a:r>
              <a:rPr lang="en-US" sz="28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6－8</a:t>
            </a: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个月才能独立工作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52" name="图片 2"/>
          <p:cNvPicPr/>
          <p:nvPr/>
        </p:nvPicPr>
        <p:blipFill>
          <a:blip r:embed="rId2"/>
          <a:stretch/>
        </p:blipFill>
        <p:spPr>
          <a:xfrm>
            <a:off x="8031240" y="2608200"/>
            <a:ext cx="4380840" cy="2921760"/>
          </a:xfrm>
          <a:prstGeom prst="rect">
            <a:avLst/>
          </a:prstGeom>
          <a:ln>
            <a:noFill/>
          </a:ln>
        </p:spPr>
      </p:pic>
      <p:sp>
        <p:nvSpPr>
          <p:cNvPr id="553" name="CustomShape 2"/>
          <p:cNvSpPr/>
          <p:nvPr/>
        </p:nvSpPr>
        <p:spPr>
          <a:xfrm>
            <a:off x="894600" y="5894280"/>
            <a:ext cx="8350920" cy="51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这就是为什么大多数企业</a:t>
            </a:r>
            <a:r>
              <a:rPr lang="en-US" sz="28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不愿意用</a:t>
            </a: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应届毕业生的原因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54" name="CustomShape 3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微软雅黑"/>
              </a:rPr>
              <a:t>然而现实是这样的······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1271160" y="1234800"/>
            <a:ext cx="4680000" cy="482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241200" indent="-240840">
              <a:lnSpc>
                <a:spcPct val="90000"/>
              </a:lnSpc>
              <a:spcBef>
                <a:spcPts val="1054"/>
              </a:spcBef>
              <a:buClr>
                <a:srgbClr val="0D0D0D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开发工具不会使用……</a:t>
            </a:r>
            <a:endParaRPr lang="en-US" sz="2800" b="0" strike="noStrike" spc="-1">
              <a:latin typeface="Arial"/>
            </a:endParaRPr>
          </a:p>
          <a:p>
            <a:pPr marL="241200" indent="-240840">
              <a:lnSpc>
                <a:spcPct val="90000"/>
              </a:lnSpc>
              <a:spcBef>
                <a:spcPts val="1054"/>
              </a:spcBef>
              <a:buClr>
                <a:srgbClr val="0D0D0D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不了解规范……</a:t>
            </a:r>
            <a:endParaRPr lang="en-US" sz="2800" b="0" strike="noStrike" spc="-1">
              <a:latin typeface="Arial"/>
            </a:endParaRPr>
          </a:p>
          <a:p>
            <a:pPr marL="241200" indent="-240840">
              <a:lnSpc>
                <a:spcPct val="90000"/>
              </a:lnSpc>
              <a:spcBef>
                <a:spcPts val="1054"/>
              </a:spcBef>
              <a:buClr>
                <a:srgbClr val="0D0D0D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开发的流程不会……</a:t>
            </a:r>
            <a:endParaRPr lang="en-US" sz="2800" b="0" strike="noStrike" spc="-1">
              <a:latin typeface="Arial"/>
            </a:endParaRPr>
          </a:p>
          <a:p>
            <a:pPr marL="241200" indent="-240840">
              <a:lnSpc>
                <a:spcPct val="90000"/>
              </a:lnSpc>
              <a:spcBef>
                <a:spcPts val="1054"/>
              </a:spcBef>
              <a:buClr>
                <a:srgbClr val="0D0D0D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不会写文档……</a:t>
            </a:r>
            <a:endParaRPr lang="en-US" sz="2800" b="0" strike="noStrike" spc="-1">
              <a:latin typeface="Arial"/>
            </a:endParaRPr>
          </a:p>
          <a:p>
            <a:pPr marL="241200" indent="-240840">
              <a:lnSpc>
                <a:spcPct val="90000"/>
              </a:lnSpc>
              <a:spcBef>
                <a:spcPts val="1054"/>
              </a:spcBef>
              <a:buClr>
                <a:srgbClr val="0D0D0D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问题想得太简单……</a:t>
            </a:r>
            <a:endParaRPr lang="en-US" sz="2800" b="0" strike="noStrike" spc="-1">
              <a:latin typeface="Arial"/>
            </a:endParaRPr>
          </a:p>
          <a:p>
            <a:pPr marL="241200" indent="-240840">
              <a:lnSpc>
                <a:spcPct val="90000"/>
              </a:lnSpc>
              <a:spcBef>
                <a:spcPts val="1054"/>
              </a:spcBef>
              <a:buClr>
                <a:srgbClr val="0D0D0D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没有大项目的经验……</a:t>
            </a:r>
            <a:endParaRPr lang="en-US" sz="2800" b="0" strike="noStrike" spc="-1">
              <a:latin typeface="Arial"/>
            </a:endParaRPr>
          </a:p>
          <a:p>
            <a:pPr marL="241200" indent="-240840">
              <a:lnSpc>
                <a:spcPct val="90000"/>
              </a:lnSpc>
              <a:spcBef>
                <a:spcPts val="1054"/>
              </a:spcBef>
              <a:buClr>
                <a:srgbClr val="0D0D0D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不知道如何团队合作……</a:t>
            </a:r>
            <a:endParaRPr lang="en-US" sz="2800" b="0" strike="noStrike" spc="-1">
              <a:latin typeface="Arial"/>
            </a:endParaRPr>
          </a:p>
          <a:p>
            <a:pPr marL="241200" indent="-240840">
              <a:lnSpc>
                <a:spcPct val="90000"/>
              </a:lnSpc>
              <a:spcBef>
                <a:spcPts val="1054"/>
              </a:spcBef>
              <a:buClr>
                <a:srgbClr val="0D0D0D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不懂得如何沟通……</a:t>
            </a:r>
            <a:endParaRPr lang="en-US" sz="2800" b="0" strike="noStrike" spc="-1">
              <a:latin typeface="Arial"/>
            </a:endParaRPr>
          </a:p>
          <a:p>
            <a:pPr marL="241200" indent="-240840">
              <a:lnSpc>
                <a:spcPct val="90000"/>
              </a:lnSpc>
              <a:spcBef>
                <a:spcPts val="1054"/>
              </a:spcBef>
              <a:buClr>
                <a:srgbClr val="0D0D0D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不懂业务……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54"/>
              </a:spcBef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556" name="图片 2"/>
          <p:cNvPicPr/>
          <p:nvPr/>
        </p:nvPicPr>
        <p:blipFill>
          <a:blip r:embed="rId2"/>
          <a:stretch/>
        </p:blipFill>
        <p:spPr>
          <a:xfrm>
            <a:off x="5930280" y="1496520"/>
            <a:ext cx="5806080" cy="4300560"/>
          </a:xfrm>
          <a:prstGeom prst="rect">
            <a:avLst/>
          </a:prstGeom>
          <a:ln>
            <a:noFill/>
          </a:ln>
        </p:spPr>
      </p:pic>
      <p:sp>
        <p:nvSpPr>
          <p:cNvPr id="557" name="CustomShape 2"/>
          <p:cNvSpPr/>
          <p:nvPr/>
        </p:nvSpPr>
        <p:spPr>
          <a:xfrm>
            <a:off x="2520720" y="6208560"/>
            <a:ext cx="84448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9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不是不努力，可是臣妾我做不到啊</a:t>
            </a:r>
            <a:endParaRPr lang="en-US" sz="3900" b="0" strike="noStrike" spc="-1">
              <a:latin typeface="Arial"/>
            </a:endParaRPr>
          </a:p>
        </p:txBody>
      </p:sp>
      <p:sp>
        <p:nvSpPr>
          <p:cNvPr id="558" name="CustomShape 3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微软雅黑"/>
              </a:rPr>
              <a:t>为什么学生无法直面工作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ustomShape 1"/>
          <p:cNvSpPr/>
          <p:nvPr/>
        </p:nvSpPr>
        <p:spPr>
          <a:xfrm>
            <a:off x="326880" y="1150200"/>
            <a:ext cx="6288840" cy="294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700" b="1" strike="noStrike" spc="-1">
                <a:solidFill>
                  <a:srgbClr val="000000"/>
                </a:solidFill>
                <a:latin typeface="微软雅黑"/>
                <a:ea typeface="微软雅黑"/>
              </a:rPr>
              <a:t>JAVA开发工程师</a:t>
            </a:r>
            <a:endParaRPr lang="en-US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1" strike="noStrike" spc="-1">
                <a:solidFill>
                  <a:srgbClr val="000000"/>
                </a:solidFill>
                <a:latin typeface="微软雅黑"/>
                <a:ea typeface="微软雅黑"/>
              </a:rPr>
              <a:t>职位要求：</a:t>
            </a:r>
            <a:endParaRPr lang="en-US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1）计算机相关专业本科及以上学历，</a:t>
            </a:r>
            <a:r>
              <a:rPr lang="en-US" sz="17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3年以上开发经验</a:t>
            </a: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；</a:t>
            </a:r>
            <a:endParaRPr lang="en-US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2）</a:t>
            </a:r>
            <a:r>
              <a:rPr lang="en-US" sz="17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Java基础扎实</a:t>
            </a: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，对Java运行原理有一定的了解，熟悉常用的设计模式；</a:t>
            </a:r>
            <a:endParaRPr lang="en-US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3）</a:t>
            </a:r>
            <a:r>
              <a:rPr lang="en-US" sz="17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熟练使用</a:t>
            </a: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shell等至少一种脚本语言；</a:t>
            </a:r>
            <a:endParaRPr lang="en-US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4）</a:t>
            </a:r>
            <a:r>
              <a:rPr lang="en-US" sz="17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逻辑思维</a:t>
            </a: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能力强，做事</a:t>
            </a:r>
            <a:r>
              <a:rPr lang="en-US" sz="17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有条理</a:t>
            </a: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，具备较强的</a:t>
            </a:r>
            <a:r>
              <a:rPr lang="en-US" sz="17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分析和解决问题的能力</a:t>
            </a: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；</a:t>
            </a:r>
            <a:endParaRPr lang="en-US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5）</a:t>
            </a:r>
            <a:r>
              <a:rPr lang="en-US" sz="17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思维</a:t>
            </a: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敏捷，</a:t>
            </a:r>
            <a:r>
              <a:rPr lang="en-US" sz="17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性格</a:t>
            </a: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开朗，</a:t>
            </a:r>
            <a:r>
              <a:rPr lang="en-US" sz="17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责任感</a:t>
            </a: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强，工作积极主动，具备</a:t>
            </a:r>
            <a:r>
              <a:rPr lang="en-US" sz="17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学习意识</a:t>
            </a: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，乐于分享，有良好的</a:t>
            </a:r>
            <a:r>
              <a:rPr lang="en-US" sz="17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团队协作</a:t>
            </a: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意识；</a:t>
            </a:r>
            <a:endParaRPr lang="en-US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6）有Dubbo、Spring Cloud等服务框架使用</a:t>
            </a:r>
            <a:r>
              <a:rPr lang="en-US" sz="17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经验者优先</a:t>
            </a: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；</a:t>
            </a:r>
            <a:endParaRPr lang="en-US" sz="1700" b="0" strike="noStrike" spc="-1">
              <a:latin typeface="Arial"/>
            </a:endParaRPr>
          </a:p>
        </p:txBody>
      </p:sp>
      <p:sp>
        <p:nvSpPr>
          <p:cNvPr id="560" name="CustomShape 2"/>
          <p:cNvSpPr/>
          <p:nvPr/>
        </p:nvSpPr>
        <p:spPr>
          <a:xfrm>
            <a:off x="308520" y="4174560"/>
            <a:ext cx="6306840" cy="294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700" b="1" strike="noStrike" spc="-1">
                <a:solidFill>
                  <a:srgbClr val="000000"/>
                </a:solidFill>
                <a:latin typeface="微软雅黑"/>
                <a:ea typeface="微软雅黑"/>
              </a:rPr>
              <a:t>大数据开发工程师</a:t>
            </a:r>
            <a:endParaRPr lang="en-US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1" strike="noStrike" spc="-1">
                <a:solidFill>
                  <a:srgbClr val="000000"/>
                </a:solidFill>
                <a:latin typeface="微软雅黑"/>
                <a:ea typeface="微软雅黑"/>
              </a:rPr>
              <a:t>职位要求：</a:t>
            </a:r>
            <a:endParaRPr lang="en-US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1）熟悉数据仓库建模理论，</a:t>
            </a:r>
            <a:r>
              <a:rPr lang="en-US" sz="17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3年以上相关领域实践经验</a:t>
            </a: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；</a:t>
            </a:r>
            <a:endParaRPr lang="en-US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2）熟悉Hadoop、Hive、Spark等大数据技术；</a:t>
            </a:r>
            <a:endParaRPr lang="en-US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3）熟悉使用Python/Java或其他语言进行复杂业务逻辑的数据处理工作，具备</a:t>
            </a:r>
            <a:r>
              <a:rPr lang="en-US" sz="17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海量数据处理</a:t>
            </a: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以及性能优化的能力；</a:t>
            </a:r>
            <a:endParaRPr lang="en-US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4）对MySQL、Redis、Hbase等数据库有一定的了解和使用</a:t>
            </a:r>
            <a:r>
              <a:rPr lang="en-US" sz="17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经验</a:t>
            </a: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；</a:t>
            </a:r>
            <a:endParaRPr lang="en-US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5）</a:t>
            </a:r>
            <a:r>
              <a:rPr lang="en-US" sz="17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思路</a:t>
            </a: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清晰，具备良好的</a:t>
            </a:r>
            <a:r>
              <a:rPr lang="en-US" sz="17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沟通能力</a:t>
            </a: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和</a:t>
            </a:r>
            <a:r>
              <a:rPr lang="en-US" sz="17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理解能力</a:t>
            </a: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，较强的</a:t>
            </a:r>
            <a:r>
              <a:rPr lang="en-US" sz="17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学习能力</a:t>
            </a: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以及快速</a:t>
            </a:r>
            <a:r>
              <a:rPr lang="en-US" sz="17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解决问题的能力</a:t>
            </a: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；</a:t>
            </a:r>
            <a:endParaRPr lang="en-US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6）对新技术、新事物有很好的</a:t>
            </a:r>
            <a:r>
              <a:rPr lang="en-US" sz="17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探索和求知欲</a:t>
            </a:r>
            <a:r>
              <a:rPr lang="en-US" sz="17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。</a:t>
            </a:r>
            <a:endParaRPr lang="en-US" sz="1700" b="0" strike="noStrike" spc="-1">
              <a:latin typeface="Arial"/>
            </a:endParaRPr>
          </a:p>
        </p:txBody>
      </p:sp>
      <p:sp>
        <p:nvSpPr>
          <p:cNvPr id="561" name="CustomShape 3"/>
          <p:cNvSpPr/>
          <p:nvPr/>
        </p:nvSpPr>
        <p:spPr>
          <a:xfrm rot="5400000">
            <a:off x="3929040" y="3895200"/>
            <a:ext cx="5994000" cy="503640"/>
          </a:xfrm>
          <a:prstGeom prst="triangle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62" name="Group 4"/>
          <p:cNvGrpSpPr/>
          <p:nvPr/>
        </p:nvGrpSpPr>
        <p:grpSpPr>
          <a:xfrm>
            <a:off x="7411320" y="1921680"/>
            <a:ext cx="5282280" cy="990000"/>
            <a:chOff x="7411320" y="1921680"/>
            <a:chExt cx="5282280" cy="990000"/>
          </a:xfrm>
        </p:grpSpPr>
        <p:sp>
          <p:nvSpPr>
            <p:cNvPr id="563" name="CustomShape 5"/>
            <p:cNvSpPr/>
            <p:nvPr/>
          </p:nvSpPr>
          <p:spPr>
            <a:xfrm>
              <a:off x="7888320" y="1921680"/>
              <a:ext cx="4805280" cy="990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44000" tIns="0" rIns="0" bIns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800" b="0" strike="noStrike" spc="-1">
                  <a:solidFill>
                    <a:srgbClr val="0D0D0D"/>
                  </a:solidFill>
                  <a:latin typeface="微软雅黑"/>
                  <a:ea typeface="微软雅黑"/>
                </a:rPr>
                <a:t>知识储备（成本节约）</a:t>
              </a: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20000"/>
                </a:lnSpc>
              </a:pPr>
              <a:r>
                <a:rPr lang="en-US" sz="1800" b="0" strike="noStrike" spc="-1">
                  <a:solidFill>
                    <a:srgbClr val="0D0D0D"/>
                  </a:solidFill>
                  <a:latin typeface="微软雅黑"/>
                  <a:ea typeface="微软雅黑"/>
                </a:rPr>
                <a:t>学校学习的基础知识要牢靠，企业真正用到的技术要掌握，不用找人再教；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564" name="CustomShape 6"/>
            <p:cNvSpPr/>
            <p:nvPr/>
          </p:nvSpPr>
          <p:spPr>
            <a:xfrm>
              <a:off x="7411320" y="2185560"/>
              <a:ext cx="462960" cy="462960"/>
            </a:xfrm>
            <a:custGeom>
              <a:avLst/>
              <a:gdLst/>
              <a:ahLst/>
              <a:cxnLst/>
              <a:rect l="l" t="t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rgbClr val="29ABE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65" name="Group 7"/>
          <p:cNvGrpSpPr/>
          <p:nvPr/>
        </p:nvGrpSpPr>
        <p:grpSpPr>
          <a:xfrm>
            <a:off x="7425000" y="3308040"/>
            <a:ext cx="5200560" cy="1046520"/>
            <a:chOff x="7425000" y="3308040"/>
            <a:chExt cx="5200560" cy="1046520"/>
          </a:xfrm>
        </p:grpSpPr>
        <p:sp>
          <p:nvSpPr>
            <p:cNvPr id="566" name="CustomShape 8"/>
            <p:cNvSpPr/>
            <p:nvPr/>
          </p:nvSpPr>
          <p:spPr>
            <a:xfrm>
              <a:off x="7923600" y="3308040"/>
              <a:ext cx="4701960" cy="1046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44000" tIns="0" rIns="0" bIns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800" b="0" strike="noStrike" spc="-1">
                  <a:solidFill>
                    <a:srgbClr val="0D0D0D"/>
                  </a:solidFill>
                  <a:latin typeface="微软雅黑"/>
                  <a:ea typeface="微软雅黑"/>
                </a:rPr>
                <a:t>操作能力（效率保证）</a:t>
              </a: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20000"/>
                </a:lnSpc>
              </a:pPr>
              <a:r>
                <a:rPr lang="en-US" sz="1800" b="0" strike="noStrike" spc="-1">
                  <a:solidFill>
                    <a:srgbClr val="0D0D0D"/>
                  </a:solidFill>
                  <a:latin typeface="微软雅黑"/>
                  <a:ea typeface="微软雅黑"/>
                </a:rPr>
                <a:t>动手能力要强，熟悉各种环境和工具，工作不会被初级问题耽误效率，不用找人再带；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567" name="CustomShape 9"/>
            <p:cNvSpPr/>
            <p:nvPr/>
          </p:nvSpPr>
          <p:spPr>
            <a:xfrm>
              <a:off x="7425000" y="3612960"/>
              <a:ext cx="437400" cy="437400"/>
            </a:xfrm>
            <a:custGeom>
              <a:avLst/>
              <a:gdLst/>
              <a:ahLst/>
              <a:cxnLst/>
              <a:rect l="l" t="t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68" name="Group 10"/>
          <p:cNvGrpSpPr/>
          <p:nvPr/>
        </p:nvGrpSpPr>
        <p:grpSpPr>
          <a:xfrm>
            <a:off x="7419960" y="4550040"/>
            <a:ext cx="5273640" cy="1021320"/>
            <a:chOff x="7419960" y="4550040"/>
            <a:chExt cx="5273640" cy="1021320"/>
          </a:xfrm>
        </p:grpSpPr>
        <p:sp>
          <p:nvSpPr>
            <p:cNvPr id="569" name="CustomShape 11"/>
            <p:cNvSpPr/>
            <p:nvPr/>
          </p:nvSpPr>
          <p:spPr>
            <a:xfrm>
              <a:off x="7956000" y="4550040"/>
              <a:ext cx="4737600" cy="1021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44000" tIns="0" rIns="0" bIns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800" b="0" strike="noStrike" spc="-1">
                  <a:solidFill>
                    <a:srgbClr val="0D0D0D"/>
                  </a:solidFill>
                  <a:latin typeface="微软雅黑"/>
                  <a:ea typeface="微软雅黑"/>
                </a:rPr>
                <a:t>团队协作（管理省心）</a:t>
              </a: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20000"/>
                </a:lnSpc>
              </a:pPr>
              <a:r>
                <a:rPr lang="en-US" sz="1800" b="0" strike="noStrike" spc="-1">
                  <a:solidFill>
                    <a:srgbClr val="0D0D0D"/>
                  </a:solidFill>
                  <a:latin typeface="微软雅黑"/>
                  <a:ea typeface="微软雅黑"/>
                </a:rPr>
                <a:t>知道团队如何协作，能够在开发流程的规范下保证质量，不用额外管理；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570" name="CustomShape 12"/>
            <p:cNvSpPr/>
            <p:nvPr/>
          </p:nvSpPr>
          <p:spPr>
            <a:xfrm>
              <a:off x="7419960" y="4837680"/>
              <a:ext cx="446040" cy="446040"/>
            </a:xfrm>
            <a:custGeom>
              <a:avLst/>
              <a:gdLst/>
              <a:ahLst/>
              <a:cxnLst/>
              <a:rect l="l" t="t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rgbClr val="29ABE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71" name="Group 13"/>
          <p:cNvGrpSpPr/>
          <p:nvPr/>
        </p:nvGrpSpPr>
        <p:grpSpPr>
          <a:xfrm>
            <a:off x="7446600" y="5824440"/>
            <a:ext cx="5247000" cy="1031760"/>
            <a:chOff x="7446600" y="5824440"/>
            <a:chExt cx="5247000" cy="1031760"/>
          </a:xfrm>
        </p:grpSpPr>
        <p:sp>
          <p:nvSpPr>
            <p:cNvPr id="572" name="CustomShape 14"/>
            <p:cNvSpPr/>
            <p:nvPr/>
          </p:nvSpPr>
          <p:spPr>
            <a:xfrm>
              <a:off x="7890480" y="5824440"/>
              <a:ext cx="4803120" cy="1031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44000" tIns="0" rIns="0" bIns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800" b="0" strike="noStrike" spc="-1">
                  <a:solidFill>
                    <a:srgbClr val="0D0D0D"/>
                  </a:solidFill>
                  <a:latin typeface="微软雅黑"/>
                  <a:ea typeface="微软雅黑"/>
                </a:rPr>
                <a:t>实践经验（确保产出）</a:t>
              </a: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20000"/>
                </a:lnSpc>
              </a:pPr>
              <a:r>
                <a:rPr lang="en-US" sz="1800" b="0" strike="noStrike" spc="-1">
                  <a:solidFill>
                    <a:srgbClr val="0D0D0D"/>
                  </a:solidFill>
                  <a:latin typeface="微软雅黑"/>
                  <a:ea typeface="微软雅黑"/>
                </a:rPr>
                <a:t>有解决问题的能力，能够保证团队生产力，保证生产进度，不会拖后腿；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573" name="CustomShape 15"/>
            <p:cNvSpPr/>
            <p:nvPr/>
          </p:nvSpPr>
          <p:spPr>
            <a:xfrm>
              <a:off x="7446600" y="6118560"/>
              <a:ext cx="443520" cy="443520"/>
            </a:xfrm>
            <a:custGeom>
              <a:avLst/>
              <a:gdLst/>
              <a:ahLst/>
              <a:cxnLst/>
              <a:rect l="l" t="t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74" name="CustomShape 16"/>
          <p:cNvSpPr/>
          <p:nvPr/>
        </p:nvSpPr>
        <p:spPr>
          <a:xfrm>
            <a:off x="7767000" y="1056240"/>
            <a:ext cx="4253040" cy="57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企业需要什么样的员工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75" name="CustomShape 17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微软雅黑"/>
              </a:rPr>
              <a:t>让我们看几个鲜活的案例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7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12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17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29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34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39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44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roup 1"/>
          <p:cNvGrpSpPr/>
          <p:nvPr/>
        </p:nvGrpSpPr>
        <p:grpSpPr>
          <a:xfrm>
            <a:off x="9950040" y="3021120"/>
            <a:ext cx="2427120" cy="1906920"/>
            <a:chOff x="9950040" y="3021120"/>
            <a:chExt cx="2427120" cy="1906920"/>
          </a:xfrm>
        </p:grpSpPr>
        <p:grpSp>
          <p:nvGrpSpPr>
            <p:cNvPr id="577" name="Group 2"/>
            <p:cNvGrpSpPr/>
            <p:nvPr/>
          </p:nvGrpSpPr>
          <p:grpSpPr>
            <a:xfrm>
              <a:off x="10798920" y="3048840"/>
              <a:ext cx="282600" cy="284040"/>
              <a:chOff x="10798920" y="3048840"/>
              <a:chExt cx="282600" cy="284040"/>
            </a:xfrm>
          </p:grpSpPr>
          <p:sp>
            <p:nvSpPr>
              <p:cNvPr id="578" name="CustomShape 3"/>
              <p:cNvSpPr/>
              <p:nvPr/>
            </p:nvSpPr>
            <p:spPr>
              <a:xfrm rot="19324800">
                <a:off x="10854720" y="3074040"/>
                <a:ext cx="164520" cy="23832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527">
                    <a:moveTo>
                      <a:pt x="0" y="494"/>
                    </a:moveTo>
                    <a:cubicBezTo>
                      <a:pt x="0" y="512"/>
                      <a:pt x="15" y="527"/>
                      <a:pt x="34" y="527"/>
                    </a:cubicBezTo>
                    <a:cubicBezTo>
                      <a:pt x="333" y="527"/>
                      <a:pt x="333" y="527"/>
                      <a:pt x="333" y="527"/>
                    </a:cubicBezTo>
                    <a:cubicBezTo>
                      <a:pt x="351" y="527"/>
                      <a:pt x="366" y="512"/>
                      <a:pt x="366" y="494"/>
                    </a:cubicBezTo>
                    <a:cubicBezTo>
                      <a:pt x="366" y="34"/>
                      <a:pt x="366" y="34"/>
                      <a:pt x="366" y="34"/>
                    </a:cubicBezTo>
                    <a:cubicBezTo>
                      <a:pt x="366" y="15"/>
                      <a:pt x="351" y="0"/>
                      <a:pt x="333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lnTo>
                      <a:pt x="0" y="494"/>
                    </a:lnTo>
                    <a:close/>
                  </a:path>
                </a:pathLst>
              </a:custGeom>
              <a:solidFill>
                <a:srgbClr val="2D3539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9" name="CustomShape 4"/>
              <p:cNvSpPr/>
              <p:nvPr/>
            </p:nvSpPr>
            <p:spPr>
              <a:xfrm rot="19324800">
                <a:off x="10864440" y="3086280"/>
                <a:ext cx="140040" cy="2091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0" name="CustomShape 5"/>
              <p:cNvSpPr/>
              <p:nvPr/>
            </p:nvSpPr>
            <p:spPr>
              <a:xfrm rot="19324800">
                <a:off x="10889640" y="3151440"/>
                <a:ext cx="127080" cy="13176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92">
                    <a:moveTo>
                      <a:pt x="278" y="292"/>
                    </a:moveTo>
                    <a:cubicBezTo>
                      <a:pt x="5" y="292"/>
                      <a:pt x="5" y="292"/>
                      <a:pt x="5" y="292"/>
                    </a:cubicBezTo>
                    <a:cubicBezTo>
                      <a:pt x="2" y="292"/>
                      <a:pt x="0" y="290"/>
                      <a:pt x="0" y="287"/>
                    </a:cubicBezTo>
                    <a:cubicBezTo>
                      <a:pt x="0" y="285"/>
                      <a:pt x="2" y="283"/>
                      <a:pt x="5" y="283"/>
                    </a:cubicBezTo>
                    <a:cubicBezTo>
                      <a:pt x="274" y="283"/>
                      <a:pt x="274" y="283"/>
                      <a:pt x="274" y="283"/>
                    </a:cubicBezTo>
                    <a:cubicBezTo>
                      <a:pt x="274" y="5"/>
                      <a:pt x="274" y="5"/>
                      <a:pt x="274" y="5"/>
                    </a:cubicBezTo>
                    <a:cubicBezTo>
                      <a:pt x="274" y="2"/>
                      <a:pt x="276" y="0"/>
                      <a:pt x="278" y="0"/>
                    </a:cubicBezTo>
                    <a:cubicBezTo>
                      <a:pt x="281" y="0"/>
                      <a:pt x="283" y="2"/>
                      <a:pt x="283" y="5"/>
                    </a:cubicBezTo>
                    <a:cubicBezTo>
                      <a:pt x="283" y="287"/>
                      <a:pt x="283" y="287"/>
                      <a:pt x="283" y="287"/>
                    </a:cubicBezTo>
                    <a:cubicBezTo>
                      <a:pt x="283" y="290"/>
                      <a:pt x="281" y="292"/>
                      <a:pt x="278" y="292"/>
                    </a:cubicBez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1" name="CustomShape 6"/>
              <p:cNvSpPr/>
              <p:nvPr/>
            </p:nvSpPr>
            <p:spPr>
              <a:xfrm rot="19324800">
                <a:off x="10826280" y="3129120"/>
                <a:ext cx="109080" cy="504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2" name="CustomShape 7"/>
              <p:cNvSpPr/>
              <p:nvPr/>
            </p:nvSpPr>
            <p:spPr>
              <a:xfrm rot="19324800">
                <a:off x="10836000" y="3151440"/>
                <a:ext cx="60480" cy="504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2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132" y="12"/>
                      <a:pt x="135" y="9"/>
                      <a:pt x="135" y="6"/>
                    </a:cubicBezTo>
                    <a:cubicBezTo>
                      <a:pt x="135" y="3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3" name="CustomShape 8"/>
              <p:cNvSpPr/>
              <p:nvPr/>
            </p:nvSpPr>
            <p:spPr>
              <a:xfrm rot="19324800">
                <a:off x="10891440" y="3121560"/>
                <a:ext cx="28440" cy="468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8"/>
                      <a:pt x="64" y="5"/>
                    </a:cubicBezTo>
                    <a:cubicBezTo>
                      <a:pt x="64" y="2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4" name="CustomShape 9"/>
              <p:cNvSpPr/>
              <p:nvPr/>
            </p:nvSpPr>
            <p:spPr>
              <a:xfrm rot="19324800">
                <a:off x="10836720" y="3143520"/>
                <a:ext cx="109080" cy="504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5" name="CustomShape 10"/>
              <p:cNvSpPr/>
              <p:nvPr/>
            </p:nvSpPr>
            <p:spPr>
              <a:xfrm rot="19324800">
                <a:off x="10876680" y="3157200"/>
                <a:ext cx="28440" cy="432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">
                    <a:moveTo>
                      <a:pt x="64" y="5"/>
                    </a:moveTo>
                    <a:cubicBezTo>
                      <a:pt x="64" y="8"/>
                      <a:pt x="61" y="10"/>
                      <a:pt x="58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3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2"/>
                      <a:pt x="64" y="5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6" name="CustomShape 11"/>
              <p:cNvSpPr/>
              <p:nvPr/>
            </p:nvSpPr>
            <p:spPr>
              <a:xfrm rot="19324800">
                <a:off x="10851120" y="3177000"/>
                <a:ext cx="28080" cy="432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0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61" y="10"/>
                      <a:pt x="63" y="8"/>
                      <a:pt x="63" y="5"/>
                    </a:cubicBezTo>
                    <a:cubicBezTo>
                      <a:pt x="63" y="2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7" name="CustomShape 12"/>
              <p:cNvSpPr/>
              <p:nvPr/>
            </p:nvSpPr>
            <p:spPr>
              <a:xfrm rot="19324800">
                <a:off x="10849680" y="3162960"/>
                <a:ext cx="109080" cy="504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8" name="CustomShape 13"/>
              <p:cNvSpPr/>
              <p:nvPr/>
            </p:nvSpPr>
            <p:spPr>
              <a:xfrm rot="19324800">
                <a:off x="10859760" y="3185640"/>
                <a:ext cx="60480" cy="46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">
                    <a:moveTo>
                      <a:pt x="13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3" y="11"/>
                      <a:pt x="135" y="9"/>
                      <a:pt x="135" y="6"/>
                    </a:cubicBezTo>
                    <a:cubicBezTo>
                      <a:pt x="135" y="2"/>
                      <a:pt x="133" y="0"/>
                      <a:pt x="130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9" name="CustomShape 14"/>
              <p:cNvSpPr/>
              <p:nvPr/>
            </p:nvSpPr>
            <p:spPr>
              <a:xfrm rot="19324800">
                <a:off x="10915200" y="3154680"/>
                <a:ext cx="28080" cy="468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0" name="CustomShape 15"/>
              <p:cNvSpPr/>
              <p:nvPr/>
            </p:nvSpPr>
            <p:spPr>
              <a:xfrm rot="19324800">
                <a:off x="10860480" y="3177360"/>
                <a:ext cx="109080" cy="504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1" name="CustomShape 16"/>
              <p:cNvSpPr/>
              <p:nvPr/>
            </p:nvSpPr>
            <p:spPr>
              <a:xfrm rot="19324800">
                <a:off x="10900440" y="3190320"/>
                <a:ext cx="28080" cy="468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1">
                    <a:moveTo>
                      <a:pt x="63" y="6"/>
                    </a:moveTo>
                    <a:cubicBezTo>
                      <a:pt x="63" y="9"/>
                      <a:pt x="61" y="11"/>
                      <a:pt x="58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3" y="3"/>
                      <a:pt x="6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2" name="CustomShape 17"/>
              <p:cNvSpPr/>
              <p:nvPr/>
            </p:nvSpPr>
            <p:spPr>
              <a:xfrm rot="19324800">
                <a:off x="10874520" y="3210480"/>
                <a:ext cx="28440" cy="468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4" y="9"/>
                      <a:pt x="64" y="6"/>
                    </a:cubicBezTo>
                    <a:cubicBezTo>
                      <a:pt x="64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3" name="CustomShape 18"/>
              <p:cNvSpPr/>
              <p:nvPr/>
            </p:nvSpPr>
            <p:spPr>
              <a:xfrm rot="19324800">
                <a:off x="10904400" y="3239280"/>
                <a:ext cx="109080" cy="504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4" name="CustomShape 19"/>
              <p:cNvSpPr/>
              <p:nvPr/>
            </p:nvSpPr>
            <p:spPr>
              <a:xfrm rot="19324800">
                <a:off x="10914480" y="3261960"/>
                <a:ext cx="60480" cy="46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9"/>
                      <a:pt x="2" y="11"/>
                      <a:pt x="6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32" y="11"/>
                      <a:pt x="135" y="9"/>
                      <a:pt x="135" y="5"/>
                    </a:cubicBezTo>
                    <a:cubicBezTo>
                      <a:pt x="135" y="2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5" name="CustomShape 20"/>
              <p:cNvSpPr/>
              <p:nvPr/>
            </p:nvSpPr>
            <p:spPr>
              <a:xfrm rot="19324800">
                <a:off x="10969560" y="3231360"/>
                <a:ext cx="28440" cy="468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9"/>
                      <a:pt x="64" y="6"/>
                    </a:cubicBezTo>
                    <a:cubicBezTo>
                      <a:pt x="64" y="3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6" name="CustomShape 21"/>
              <p:cNvSpPr/>
              <p:nvPr/>
            </p:nvSpPr>
            <p:spPr>
              <a:xfrm rot="19324800">
                <a:off x="10914840" y="3254040"/>
                <a:ext cx="109080" cy="504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7" name="CustomShape 22"/>
              <p:cNvSpPr/>
              <p:nvPr/>
            </p:nvSpPr>
            <p:spPr>
              <a:xfrm rot="19324800">
                <a:off x="10954800" y="3267000"/>
                <a:ext cx="28440" cy="4680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">
                    <a:moveTo>
                      <a:pt x="64" y="6"/>
                    </a:moveTo>
                    <a:cubicBezTo>
                      <a:pt x="64" y="9"/>
                      <a:pt x="61" y="11"/>
                      <a:pt x="58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3"/>
                      <a:pt x="64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8" name="CustomShape 23"/>
              <p:cNvSpPr/>
              <p:nvPr/>
            </p:nvSpPr>
            <p:spPr>
              <a:xfrm rot="19324800">
                <a:off x="10929240" y="3286800"/>
                <a:ext cx="28080" cy="4680"/>
              </a:xfrm>
              <a:custGeom>
                <a:avLst/>
                <a:gdLst/>
                <a:ahLst/>
                <a:cxnLst/>
                <a:rect l="l" t="t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9" name="CustomShape 24"/>
              <p:cNvSpPr/>
              <p:nvPr/>
            </p:nvSpPr>
            <p:spPr>
              <a:xfrm rot="19324800">
                <a:off x="10887480" y="3191040"/>
                <a:ext cx="105840" cy="4644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103">
                    <a:moveTo>
                      <a:pt x="5" y="103"/>
                    </a:moveTo>
                    <a:cubicBezTo>
                      <a:pt x="4" y="103"/>
                      <a:pt x="3" y="102"/>
                      <a:pt x="2" y="102"/>
                    </a:cubicBezTo>
                    <a:cubicBezTo>
                      <a:pt x="0" y="100"/>
                      <a:pt x="0" y="97"/>
                      <a:pt x="2" y="95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5" y="27"/>
                      <a:pt x="68" y="27"/>
                      <a:pt x="69" y="28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228" y="1"/>
                      <a:pt x="228" y="1"/>
                      <a:pt x="228" y="1"/>
                    </a:cubicBezTo>
                    <a:cubicBezTo>
                      <a:pt x="230" y="0"/>
                      <a:pt x="233" y="0"/>
                      <a:pt x="235" y="2"/>
                    </a:cubicBezTo>
                    <a:cubicBezTo>
                      <a:pt x="236" y="3"/>
                      <a:pt x="236" y="6"/>
                      <a:pt x="235" y="8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5" y="91"/>
                      <a:pt x="143" y="90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7" y="102"/>
                      <a:pt x="6" y="103"/>
                      <a:pt x="5" y="103"/>
                    </a:cubicBez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0" name="CustomShape 25"/>
              <p:cNvSpPr/>
              <p:nvPr/>
            </p:nvSpPr>
            <p:spPr>
              <a:xfrm rot="19324800">
                <a:off x="10910880" y="3215520"/>
                <a:ext cx="12600" cy="12240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1" name="CustomShape 26"/>
              <p:cNvSpPr/>
              <p:nvPr/>
            </p:nvSpPr>
            <p:spPr>
              <a:xfrm rot="19324800">
                <a:off x="10952280" y="3210840"/>
                <a:ext cx="12600" cy="12240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602" name="Group 27"/>
            <p:cNvGrpSpPr/>
            <p:nvPr/>
          </p:nvGrpSpPr>
          <p:grpSpPr>
            <a:xfrm>
              <a:off x="9950040" y="3738240"/>
              <a:ext cx="495000" cy="543960"/>
              <a:chOff x="9950040" y="3738240"/>
              <a:chExt cx="495000" cy="543960"/>
            </a:xfrm>
          </p:grpSpPr>
          <p:sp>
            <p:nvSpPr>
              <p:cNvPr id="603" name="CustomShape 28"/>
              <p:cNvSpPr/>
              <p:nvPr/>
            </p:nvSpPr>
            <p:spPr>
              <a:xfrm rot="301800">
                <a:off x="10180080" y="4002120"/>
                <a:ext cx="57240" cy="612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67">
                    <a:moveTo>
                      <a:pt x="11" y="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5"/>
                      <a:pt x="2" y="1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65" y="54"/>
                      <a:pt x="65" y="54"/>
                      <a:pt x="65" y="5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4" name="CustomShape 29"/>
              <p:cNvSpPr/>
              <p:nvPr/>
            </p:nvSpPr>
            <p:spPr>
              <a:xfrm rot="301800">
                <a:off x="10199880" y="4060440"/>
                <a:ext cx="205200" cy="21312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32">
                    <a:moveTo>
                      <a:pt x="17" y="13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0" y="31"/>
                      <a:pt x="0" y="35"/>
                      <a:pt x="2" y="37"/>
                    </a:cubicBezTo>
                    <a:cubicBezTo>
                      <a:pt x="194" y="229"/>
                      <a:pt x="194" y="229"/>
                      <a:pt x="194" y="229"/>
                    </a:cubicBezTo>
                    <a:cubicBezTo>
                      <a:pt x="197" y="232"/>
                      <a:pt x="201" y="232"/>
                      <a:pt x="204" y="229"/>
                    </a:cubicBezTo>
                    <a:cubicBezTo>
                      <a:pt x="232" y="201"/>
                      <a:pt x="232" y="201"/>
                      <a:pt x="232" y="20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5" name="CustomShape 30"/>
              <p:cNvSpPr/>
              <p:nvPr/>
            </p:nvSpPr>
            <p:spPr>
              <a:xfrm rot="301800">
                <a:off x="10190880" y="3991320"/>
                <a:ext cx="60840" cy="612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7">
                    <a:moveTo>
                      <a:pt x="69" y="5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3" y="0"/>
                      <a:pt x="1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4" y="67"/>
                      <a:pt x="54" y="67"/>
                      <a:pt x="54" y="67"/>
                    </a:cubicBezTo>
                    <a:lnTo>
                      <a:pt x="69" y="52"/>
                    </a:lnTo>
                    <a:close/>
                  </a:path>
                </a:pathLst>
              </a:custGeom>
              <a:solidFill>
                <a:srgbClr val="FF997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6" name="CustomShape 31"/>
              <p:cNvSpPr/>
              <p:nvPr/>
            </p:nvSpPr>
            <p:spPr>
              <a:xfrm rot="301800">
                <a:off x="10228680" y="4032720"/>
                <a:ext cx="207000" cy="21456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234">
                    <a:moveTo>
                      <a:pt x="30" y="3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202" y="234"/>
                      <a:pt x="202" y="234"/>
                      <a:pt x="202" y="234"/>
                    </a:cubicBezTo>
                    <a:cubicBezTo>
                      <a:pt x="232" y="204"/>
                      <a:pt x="232" y="204"/>
                      <a:pt x="232" y="204"/>
                    </a:cubicBezTo>
                    <a:cubicBezTo>
                      <a:pt x="234" y="202"/>
                      <a:pt x="234" y="197"/>
                      <a:pt x="232" y="195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7" y="0"/>
                      <a:pt x="33" y="0"/>
                      <a:pt x="30" y="3"/>
                    </a:cubicBezTo>
                    <a:close/>
                  </a:path>
                </a:pathLst>
              </a:custGeom>
              <a:solidFill>
                <a:srgbClr val="33375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7" name="CustomShape 32"/>
              <p:cNvSpPr/>
              <p:nvPr/>
            </p:nvSpPr>
            <p:spPr>
              <a:xfrm rot="301800">
                <a:off x="9964800" y="3750840"/>
                <a:ext cx="303120" cy="31392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>
                    <a:moveTo>
                      <a:pt x="281" y="61"/>
                    </a:moveTo>
                    <a:cubicBezTo>
                      <a:pt x="342" y="122"/>
                      <a:pt x="342" y="221"/>
                      <a:pt x="281" y="282"/>
                    </a:cubicBezTo>
                    <a:cubicBezTo>
                      <a:pt x="220" y="342"/>
                      <a:pt x="122" y="342"/>
                      <a:pt x="61" y="282"/>
                    </a:cubicBezTo>
                    <a:cubicBezTo>
                      <a:pt x="0" y="221"/>
                      <a:pt x="0" y="122"/>
                      <a:pt x="61" y="61"/>
                    </a:cubicBezTo>
                    <a:cubicBezTo>
                      <a:pt x="122" y="0"/>
                      <a:pt x="220" y="0"/>
                      <a:pt x="281" y="61"/>
                    </a:cubicBez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8" name="CustomShape 33"/>
              <p:cNvSpPr/>
              <p:nvPr/>
            </p:nvSpPr>
            <p:spPr>
              <a:xfrm rot="301800">
                <a:off x="9998640" y="3786480"/>
                <a:ext cx="23544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5">
                    <a:moveTo>
                      <a:pt x="218" y="47"/>
                    </a:moveTo>
                    <a:cubicBezTo>
                      <a:pt x="266" y="94"/>
                      <a:pt x="266" y="171"/>
                      <a:pt x="218" y="218"/>
                    </a:cubicBezTo>
                    <a:cubicBezTo>
                      <a:pt x="171" y="265"/>
                      <a:pt x="95" y="265"/>
                      <a:pt x="48" y="218"/>
                    </a:cubicBezTo>
                    <a:cubicBezTo>
                      <a:pt x="0" y="171"/>
                      <a:pt x="0" y="94"/>
                      <a:pt x="48" y="47"/>
                    </a:cubicBezTo>
                    <a:cubicBezTo>
                      <a:pt x="95" y="0"/>
                      <a:pt x="171" y="0"/>
                      <a:pt x="218" y="47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9" name="CustomShape 34"/>
              <p:cNvSpPr/>
              <p:nvPr/>
            </p:nvSpPr>
            <p:spPr>
              <a:xfrm rot="301800">
                <a:off x="10020600" y="3831120"/>
                <a:ext cx="47520" cy="13752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50">
                    <a:moveTo>
                      <a:pt x="51" y="147"/>
                    </a:moveTo>
                    <a:cubicBezTo>
                      <a:pt x="48" y="150"/>
                      <a:pt x="43" y="150"/>
                      <a:pt x="40" y="147"/>
                    </a:cubicBezTo>
                    <a:cubicBezTo>
                      <a:pt x="0" y="107"/>
                      <a:pt x="0" y="43"/>
                      <a:pt x="40" y="3"/>
                    </a:cubicBezTo>
                    <a:cubicBezTo>
                      <a:pt x="43" y="0"/>
                      <a:pt x="48" y="0"/>
                      <a:pt x="51" y="3"/>
                    </a:cubicBezTo>
                    <a:cubicBezTo>
                      <a:pt x="54" y="6"/>
                      <a:pt x="54" y="11"/>
                      <a:pt x="51" y="14"/>
                    </a:cubicBezTo>
                    <a:cubicBezTo>
                      <a:pt x="17" y="47"/>
                      <a:pt x="17" y="102"/>
                      <a:pt x="51" y="136"/>
                    </a:cubicBezTo>
                    <a:cubicBezTo>
                      <a:pt x="54" y="139"/>
                      <a:pt x="54" y="144"/>
                      <a:pt x="51" y="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0" name="CustomShape 35"/>
              <p:cNvSpPr/>
              <p:nvPr/>
            </p:nvSpPr>
            <p:spPr>
              <a:xfrm rot="301800">
                <a:off x="10076400" y="3977640"/>
                <a:ext cx="5292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60" h="24">
                    <a:moveTo>
                      <a:pt x="58" y="20"/>
                    </a:moveTo>
                    <a:cubicBezTo>
                      <a:pt x="57" y="21"/>
                      <a:pt x="55" y="22"/>
                      <a:pt x="53" y="22"/>
                    </a:cubicBezTo>
                    <a:cubicBezTo>
                      <a:pt x="37" y="24"/>
                      <a:pt x="21" y="22"/>
                      <a:pt x="6" y="16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3" y="2"/>
                      <a:pt x="8" y="0"/>
                      <a:pt x="12" y="1"/>
                    </a:cubicBezTo>
                    <a:cubicBezTo>
                      <a:pt x="24" y="6"/>
                      <a:pt x="38" y="8"/>
                      <a:pt x="51" y="6"/>
                    </a:cubicBezTo>
                    <a:cubicBezTo>
                      <a:pt x="56" y="6"/>
                      <a:pt x="60" y="9"/>
                      <a:pt x="60" y="13"/>
                    </a:cubicBezTo>
                    <a:cubicBezTo>
                      <a:pt x="60" y="16"/>
                      <a:pt x="59" y="18"/>
                      <a:pt x="5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611" name="Group 36"/>
            <p:cNvGrpSpPr/>
            <p:nvPr/>
          </p:nvGrpSpPr>
          <p:grpSpPr>
            <a:xfrm>
              <a:off x="11889360" y="3767040"/>
              <a:ext cx="487800" cy="506880"/>
              <a:chOff x="11889360" y="3767040"/>
              <a:chExt cx="487800" cy="506880"/>
            </a:xfrm>
          </p:grpSpPr>
          <p:sp>
            <p:nvSpPr>
              <p:cNvPr id="612" name="CustomShape 37"/>
              <p:cNvSpPr/>
              <p:nvPr/>
            </p:nvSpPr>
            <p:spPr>
              <a:xfrm rot="5400000">
                <a:off x="12083400" y="3999600"/>
                <a:ext cx="59400" cy="59040"/>
              </a:xfrm>
              <a:custGeom>
                <a:avLst/>
                <a:gdLst/>
                <a:ahLst/>
                <a:cxnLst/>
                <a:rect l="l" t="t" r="r" b="b"/>
                <a:pathLst>
                  <a:path w="65" h="67">
                    <a:moveTo>
                      <a:pt x="11" y="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5"/>
                      <a:pt x="2" y="1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65" y="54"/>
                      <a:pt x="65" y="54"/>
                      <a:pt x="65" y="5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3" name="CustomShape 38"/>
              <p:cNvSpPr/>
              <p:nvPr/>
            </p:nvSpPr>
            <p:spPr>
              <a:xfrm rot="5400000">
                <a:off x="11885760" y="4035240"/>
                <a:ext cx="212760" cy="20556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32">
                    <a:moveTo>
                      <a:pt x="17" y="13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0" y="31"/>
                      <a:pt x="0" y="35"/>
                      <a:pt x="2" y="37"/>
                    </a:cubicBezTo>
                    <a:cubicBezTo>
                      <a:pt x="194" y="229"/>
                      <a:pt x="194" y="229"/>
                      <a:pt x="194" y="229"/>
                    </a:cubicBezTo>
                    <a:cubicBezTo>
                      <a:pt x="197" y="232"/>
                      <a:pt x="201" y="232"/>
                      <a:pt x="204" y="229"/>
                    </a:cubicBezTo>
                    <a:cubicBezTo>
                      <a:pt x="232" y="201"/>
                      <a:pt x="232" y="201"/>
                      <a:pt x="232" y="20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4" name="CustomShape 39"/>
              <p:cNvSpPr/>
              <p:nvPr/>
            </p:nvSpPr>
            <p:spPr>
              <a:xfrm rot="5400000">
                <a:off x="12093480" y="4011480"/>
                <a:ext cx="63000" cy="5904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7">
                    <a:moveTo>
                      <a:pt x="69" y="5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3" y="0"/>
                      <a:pt x="1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4" y="67"/>
                      <a:pt x="54" y="67"/>
                      <a:pt x="54" y="67"/>
                    </a:cubicBezTo>
                    <a:lnTo>
                      <a:pt x="69" y="52"/>
                    </a:lnTo>
                    <a:close/>
                  </a:path>
                </a:pathLst>
              </a:custGeom>
              <a:solidFill>
                <a:srgbClr val="FF997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5" name="CustomShape 40"/>
              <p:cNvSpPr/>
              <p:nvPr/>
            </p:nvSpPr>
            <p:spPr>
              <a:xfrm rot="5400000">
                <a:off x="11913480" y="4062960"/>
                <a:ext cx="214560" cy="2070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234">
                    <a:moveTo>
                      <a:pt x="30" y="3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202" y="234"/>
                      <a:pt x="202" y="234"/>
                      <a:pt x="202" y="234"/>
                    </a:cubicBezTo>
                    <a:cubicBezTo>
                      <a:pt x="232" y="204"/>
                      <a:pt x="232" y="204"/>
                      <a:pt x="232" y="204"/>
                    </a:cubicBezTo>
                    <a:cubicBezTo>
                      <a:pt x="234" y="202"/>
                      <a:pt x="234" y="197"/>
                      <a:pt x="232" y="195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7" y="0"/>
                      <a:pt x="33" y="0"/>
                      <a:pt x="30" y="3"/>
                    </a:cubicBezTo>
                    <a:close/>
                  </a:path>
                </a:pathLst>
              </a:custGeom>
              <a:solidFill>
                <a:srgbClr val="33375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6" name="CustomShape 41"/>
              <p:cNvSpPr/>
              <p:nvPr/>
            </p:nvSpPr>
            <p:spPr>
              <a:xfrm rot="5400000">
                <a:off x="12068640" y="3772440"/>
                <a:ext cx="313920" cy="30312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>
                    <a:moveTo>
                      <a:pt x="281" y="61"/>
                    </a:moveTo>
                    <a:cubicBezTo>
                      <a:pt x="342" y="122"/>
                      <a:pt x="342" y="221"/>
                      <a:pt x="281" y="282"/>
                    </a:cubicBezTo>
                    <a:cubicBezTo>
                      <a:pt x="220" y="342"/>
                      <a:pt x="122" y="342"/>
                      <a:pt x="61" y="282"/>
                    </a:cubicBezTo>
                    <a:cubicBezTo>
                      <a:pt x="0" y="221"/>
                      <a:pt x="0" y="122"/>
                      <a:pt x="61" y="61"/>
                    </a:cubicBezTo>
                    <a:cubicBezTo>
                      <a:pt x="122" y="0"/>
                      <a:pt x="220" y="0"/>
                      <a:pt x="281" y="61"/>
                    </a:cubicBez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7" name="CustomShape 42"/>
              <p:cNvSpPr/>
              <p:nvPr/>
            </p:nvSpPr>
            <p:spPr>
              <a:xfrm rot="5400000">
                <a:off x="12103200" y="3806640"/>
                <a:ext cx="244080" cy="2347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5">
                    <a:moveTo>
                      <a:pt x="218" y="47"/>
                    </a:moveTo>
                    <a:cubicBezTo>
                      <a:pt x="266" y="94"/>
                      <a:pt x="266" y="171"/>
                      <a:pt x="218" y="218"/>
                    </a:cubicBezTo>
                    <a:cubicBezTo>
                      <a:pt x="171" y="265"/>
                      <a:pt x="95" y="265"/>
                      <a:pt x="48" y="218"/>
                    </a:cubicBezTo>
                    <a:cubicBezTo>
                      <a:pt x="0" y="171"/>
                      <a:pt x="0" y="94"/>
                      <a:pt x="48" y="47"/>
                    </a:cubicBezTo>
                    <a:cubicBezTo>
                      <a:pt x="95" y="0"/>
                      <a:pt x="171" y="0"/>
                      <a:pt x="218" y="47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8" name="CustomShape 43"/>
              <p:cNvSpPr/>
              <p:nvPr/>
            </p:nvSpPr>
            <p:spPr>
              <a:xfrm rot="5400000">
                <a:off x="12202560" y="3782160"/>
                <a:ext cx="49320" cy="13284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50">
                    <a:moveTo>
                      <a:pt x="51" y="147"/>
                    </a:moveTo>
                    <a:cubicBezTo>
                      <a:pt x="48" y="150"/>
                      <a:pt x="43" y="150"/>
                      <a:pt x="40" y="147"/>
                    </a:cubicBezTo>
                    <a:cubicBezTo>
                      <a:pt x="0" y="107"/>
                      <a:pt x="0" y="43"/>
                      <a:pt x="40" y="3"/>
                    </a:cubicBezTo>
                    <a:cubicBezTo>
                      <a:pt x="43" y="0"/>
                      <a:pt x="48" y="0"/>
                      <a:pt x="51" y="3"/>
                    </a:cubicBezTo>
                    <a:cubicBezTo>
                      <a:pt x="54" y="6"/>
                      <a:pt x="54" y="11"/>
                      <a:pt x="51" y="14"/>
                    </a:cubicBezTo>
                    <a:cubicBezTo>
                      <a:pt x="17" y="47"/>
                      <a:pt x="17" y="102"/>
                      <a:pt x="51" y="136"/>
                    </a:cubicBezTo>
                    <a:cubicBezTo>
                      <a:pt x="54" y="139"/>
                      <a:pt x="54" y="144"/>
                      <a:pt x="51" y="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9" name="CustomShape 44"/>
              <p:cNvSpPr/>
              <p:nvPr/>
            </p:nvSpPr>
            <p:spPr>
              <a:xfrm rot="5400000">
                <a:off x="12119400" y="3905280"/>
                <a:ext cx="5472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60" h="24">
                    <a:moveTo>
                      <a:pt x="58" y="20"/>
                    </a:moveTo>
                    <a:cubicBezTo>
                      <a:pt x="57" y="21"/>
                      <a:pt x="55" y="22"/>
                      <a:pt x="53" y="22"/>
                    </a:cubicBezTo>
                    <a:cubicBezTo>
                      <a:pt x="37" y="24"/>
                      <a:pt x="21" y="22"/>
                      <a:pt x="6" y="16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3" y="2"/>
                      <a:pt x="8" y="0"/>
                      <a:pt x="12" y="1"/>
                    </a:cubicBezTo>
                    <a:cubicBezTo>
                      <a:pt x="24" y="6"/>
                      <a:pt x="38" y="8"/>
                      <a:pt x="51" y="6"/>
                    </a:cubicBezTo>
                    <a:cubicBezTo>
                      <a:pt x="56" y="6"/>
                      <a:pt x="60" y="9"/>
                      <a:pt x="60" y="13"/>
                    </a:cubicBezTo>
                    <a:cubicBezTo>
                      <a:pt x="60" y="16"/>
                      <a:pt x="59" y="18"/>
                      <a:pt x="5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620" name="Group 45"/>
            <p:cNvGrpSpPr/>
            <p:nvPr/>
          </p:nvGrpSpPr>
          <p:grpSpPr>
            <a:xfrm>
              <a:off x="10252800" y="3303000"/>
              <a:ext cx="1830960" cy="1625040"/>
              <a:chOff x="10252800" y="3303000"/>
              <a:chExt cx="1830960" cy="1625040"/>
            </a:xfrm>
          </p:grpSpPr>
          <p:sp>
            <p:nvSpPr>
              <p:cNvPr id="621" name="CustomShape 46"/>
              <p:cNvSpPr/>
              <p:nvPr/>
            </p:nvSpPr>
            <p:spPr>
              <a:xfrm>
                <a:off x="11074680" y="3749400"/>
                <a:ext cx="187200" cy="14796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753">
                    <a:moveTo>
                      <a:pt x="0" y="0"/>
                    </a:moveTo>
                    <a:lnTo>
                      <a:pt x="0" y="437"/>
                    </a:lnTo>
                    <a:lnTo>
                      <a:pt x="482" y="752"/>
                    </a:lnTo>
                    <a:lnTo>
                      <a:pt x="987" y="437"/>
                    </a:lnTo>
                    <a:lnTo>
                      <a:pt x="98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DD8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2" name="CustomShape 47"/>
              <p:cNvSpPr/>
              <p:nvPr/>
            </p:nvSpPr>
            <p:spPr>
              <a:xfrm>
                <a:off x="11074680" y="3749400"/>
                <a:ext cx="187200" cy="14796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753">
                    <a:moveTo>
                      <a:pt x="0" y="0"/>
                    </a:moveTo>
                    <a:lnTo>
                      <a:pt x="0" y="437"/>
                    </a:lnTo>
                    <a:lnTo>
                      <a:pt x="482" y="752"/>
                    </a:lnTo>
                    <a:lnTo>
                      <a:pt x="987" y="437"/>
                    </a:lnTo>
                    <a:lnTo>
                      <a:pt x="98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DD8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3" name="CustomShape 48"/>
              <p:cNvSpPr/>
              <p:nvPr/>
            </p:nvSpPr>
            <p:spPr>
              <a:xfrm>
                <a:off x="11074680" y="3749400"/>
                <a:ext cx="187200" cy="11916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610">
                    <a:moveTo>
                      <a:pt x="0" y="0"/>
                    </a:moveTo>
                    <a:lnTo>
                      <a:pt x="0" y="437"/>
                    </a:lnTo>
                    <a:lnTo>
                      <a:pt x="267" y="609"/>
                    </a:lnTo>
                    <a:lnTo>
                      <a:pt x="987" y="163"/>
                    </a:lnTo>
                    <a:lnTo>
                      <a:pt x="98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6BF8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4" name="CustomShape 49"/>
              <p:cNvSpPr/>
              <p:nvPr/>
            </p:nvSpPr>
            <p:spPr>
              <a:xfrm>
                <a:off x="10979640" y="3359880"/>
                <a:ext cx="376560" cy="463320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2349">
                    <a:moveTo>
                      <a:pt x="1867" y="1003"/>
                    </a:moveTo>
                    <a:lnTo>
                      <a:pt x="1867" y="1003"/>
                    </a:lnTo>
                    <a:cubicBezTo>
                      <a:pt x="1867" y="1003"/>
                      <a:pt x="1799" y="923"/>
                      <a:pt x="1763" y="1010"/>
                    </a:cubicBezTo>
                    <a:cubicBezTo>
                      <a:pt x="1763" y="1010"/>
                      <a:pt x="1978" y="0"/>
                      <a:pt x="991" y="0"/>
                    </a:cubicBezTo>
                    <a:cubicBezTo>
                      <a:pt x="0" y="0"/>
                      <a:pt x="214" y="1010"/>
                      <a:pt x="214" y="1010"/>
                    </a:cubicBezTo>
                    <a:cubicBezTo>
                      <a:pt x="183" y="923"/>
                      <a:pt x="115" y="1003"/>
                      <a:pt x="115" y="1003"/>
                    </a:cubicBezTo>
                    <a:cubicBezTo>
                      <a:pt x="60" y="1508"/>
                      <a:pt x="282" y="1552"/>
                      <a:pt x="282" y="1552"/>
                    </a:cubicBezTo>
                    <a:cubicBezTo>
                      <a:pt x="282" y="1552"/>
                      <a:pt x="282" y="1831"/>
                      <a:pt x="541" y="2089"/>
                    </a:cubicBezTo>
                    <a:cubicBezTo>
                      <a:pt x="800" y="2348"/>
                      <a:pt x="991" y="2348"/>
                      <a:pt x="991" y="2348"/>
                    </a:cubicBezTo>
                    <a:cubicBezTo>
                      <a:pt x="991" y="2348"/>
                      <a:pt x="1194" y="2316"/>
                      <a:pt x="1449" y="2058"/>
                    </a:cubicBezTo>
                    <a:cubicBezTo>
                      <a:pt x="1707" y="1799"/>
                      <a:pt x="1700" y="1552"/>
                      <a:pt x="1700" y="1552"/>
                    </a:cubicBezTo>
                    <a:cubicBezTo>
                      <a:pt x="1700" y="1552"/>
                      <a:pt x="1922" y="1508"/>
                      <a:pt x="1867" y="1003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5" name="CustomShape 50"/>
              <p:cNvSpPr/>
              <p:nvPr/>
            </p:nvSpPr>
            <p:spPr>
              <a:xfrm>
                <a:off x="10989720" y="3303000"/>
                <a:ext cx="352080" cy="288000"/>
              </a:xfrm>
              <a:custGeom>
                <a:avLst/>
                <a:gdLst/>
                <a:ahLst/>
                <a:cxnLst/>
                <a:rect l="l" t="t" r="r" b="b"/>
                <a:pathLst>
                  <a:path w="1853" h="1462">
                    <a:moveTo>
                      <a:pt x="180" y="1461"/>
                    </a:moveTo>
                    <a:lnTo>
                      <a:pt x="180" y="1461"/>
                    </a:lnTo>
                    <a:cubicBezTo>
                      <a:pt x="247" y="1158"/>
                      <a:pt x="247" y="1158"/>
                      <a:pt x="247" y="1158"/>
                    </a:cubicBezTo>
                    <a:cubicBezTo>
                      <a:pt x="247" y="1158"/>
                      <a:pt x="315" y="912"/>
                      <a:pt x="347" y="856"/>
                    </a:cubicBezTo>
                    <a:cubicBezTo>
                      <a:pt x="383" y="800"/>
                      <a:pt x="446" y="732"/>
                      <a:pt x="446" y="732"/>
                    </a:cubicBezTo>
                    <a:cubicBezTo>
                      <a:pt x="446" y="732"/>
                      <a:pt x="629" y="812"/>
                      <a:pt x="1000" y="887"/>
                    </a:cubicBezTo>
                    <a:cubicBezTo>
                      <a:pt x="1370" y="967"/>
                      <a:pt x="1461" y="955"/>
                      <a:pt x="1461" y="955"/>
                    </a:cubicBezTo>
                    <a:cubicBezTo>
                      <a:pt x="1358" y="832"/>
                      <a:pt x="1358" y="832"/>
                      <a:pt x="1358" y="832"/>
                    </a:cubicBezTo>
                    <a:cubicBezTo>
                      <a:pt x="1561" y="832"/>
                      <a:pt x="1561" y="832"/>
                      <a:pt x="1561" y="832"/>
                    </a:cubicBezTo>
                    <a:cubicBezTo>
                      <a:pt x="1561" y="832"/>
                      <a:pt x="1573" y="1011"/>
                      <a:pt x="1628" y="1071"/>
                    </a:cubicBezTo>
                    <a:cubicBezTo>
                      <a:pt x="1684" y="1126"/>
                      <a:pt x="1708" y="1461"/>
                      <a:pt x="1708" y="1461"/>
                    </a:cubicBezTo>
                    <a:cubicBezTo>
                      <a:pt x="1796" y="1373"/>
                      <a:pt x="1796" y="1373"/>
                      <a:pt x="1796" y="1373"/>
                    </a:cubicBezTo>
                    <a:cubicBezTo>
                      <a:pt x="1852" y="1182"/>
                      <a:pt x="1852" y="1182"/>
                      <a:pt x="1852" y="1182"/>
                    </a:cubicBezTo>
                    <a:cubicBezTo>
                      <a:pt x="1852" y="565"/>
                      <a:pt x="1852" y="565"/>
                      <a:pt x="1852" y="565"/>
                    </a:cubicBezTo>
                    <a:cubicBezTo>
                      <a:pt x="1852" y="565"/>
                      <a:pt x="1616" y="0"/>
                      <a:pt x="944" y="0"/>
                    </a:cubicBezTo>
                    <a:cubicBezTo>
                      <a:pt x="271" y="0"/>
                      <a:pt x="44" y="621"/>
                      <a:pt x="44" y="621"/>
                    </a:cubicBezTo>
                    <a:cubicBezTo>
                      <a:pt x="44" y="621"/>
                      <a:pt x="0" y="1146"/>
                      <a:pt x="44" y="1202"/>
                    </a:cubicBezTo>
                    <a:cubicBezTo>
                      <a:pt x="88" y="1258"/>
                      <a:pt x="180" y="1461"/>
                      <a:pt x="180" y="1461"/>
                    </a:cubicBezTo>
                  </a:path>
                </a:pathLst>
              </a:custGeom>
              <a:solidFill>
                <a:srgbClr val="4A484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6" name="CustomShape 51"/>
              <p:cNvSpPr/>
              <p:nvPr/>
            </p:nvSpPr>
            <p:spPr>
              <a:xfrm>
                <a:off x="10256760" y="4159800"/>
                <a:ext cx="311760" cy="165240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841">
                    <a:moveTo>
                      <a:pt x="637" y="8"/>
                    </a:moveTo>
                    <a:lnTo>
                      <a:pt x="637" y="8"/>
                    </a:lnTo>
                    <a:cubicBezTo>
                      <a:pt x="637" y="8"/>
                      <a:pt x="959" y="111"/>
                      <a:pt x="1039" y="123"/>
                    </a:cubicBezTo>
                    <a:cubicBezTo>
                      <a:pt x="1118" y="135"/>
                      <a:pt x="1298" y="159"/>
                      <a:pt x="1394" y="267"/>
                    </a:cubicBezTo>
                    <a:cubicBezTo>
                      <a:pt x="1489" y="374"/>
                      <a:pt x="1457" y="366"/>
                      <a:pt x="1493" y="394"/>
                    </a:cubicBezTo>
                    <a:cubicBezTo>
                      <a:pt x="1525" y="422"/>
                      <a:pt x="1640" y="513"/>
                      <a:pt x="1640" y="513"/>
                    </a:cubicBezTo>
                    <a:cubicBezTo>
                      <a:pt x="1298" y="840"/>
                      <a:pt x="1298" y="840"/>
                      <a:pt x="1298" y="840"/>
                    </a:cubicBezTo>
                    <a:cubicBezTo>
                      <a:pt x="1298" y="840"/>
                      <a:pt x="1179" y="764"/>
                      <a:pt x="1139" y="752"/>
                    </a:cubicBezTo>
                    <a:cubicBezTo>
                      <a:pt x="1103" y="740"/>
                      <a:pt x="526" y="625"/>
                      <a:pt x="482" y="597"/>
                    </a:cubicBezTo>
                    <a:cubicBezTo>
                      <a:pt x="434" y="569"/>
                      <a:pt x="8" y="75"/>
                      <a:pt x="4" y="59"/>
                    </a:cubicBezTo>
                    <a:cubicBezTo>
                      <a:pt x="0" y="43"/>
                      <a:pt x="0" y="16"/>
                      <a:pt x="20" y="8"/>
                    </a:cubicBezTo>
                    <a:cubicBezTo>
                      <a:pt x="40" y="3"/>
                      <a:pt x="115" y="0"/>
                      <a:pt x="195" y="95"/>
                    </a:cubicBezTo>
                    <a:cubicBezTo>
                      <a:pt x="275" y="187"/>
                      <a:pt x="462" y="362"/>
                      <a:pt x="462" y="362"/>
                    </a:cubicBezTo>
                    <a:cubicBezTo>
                      <a:pt x="203" y="59"/>
                      <a:pt x="203" y="59"/>
                      <a:pt x="203" y="59"/>
                    </a:cubicBezTo>
                    <a:cubicBezTo>
                      <a:pt x="203" y="59"/>
                      <a:pt x="195" y="8"/>
                      <a:pt x="203" y="8"/>
                    </a:cubicBezTo>
                    <a:cubicBezTo>
                      <a:pt x="215" y="8"/>
                      <a:pt x="295" y="0"/>
                      <a:pt x="382" y="87"/>
                    </a:cubicBezTo>
                    <a:cubicBezTo>
                      <a:pt x="474" y="179"/>
                      <a:pt x="657" y="406"/>
                      <a:pt x="848" y="390"/>
                    </a:cubicBezTo>
                    <a:cubicBezTo>
                      <a:pt x="1043" y="370"/>
                      <a:pt x="940" y="263"/>
                      <a:pt x="940" y="263"/>
                    </a:cubicBezTo>
                    <a:cubicBezTo>
                      <a:pt x="940" y="263"/>
                      <a:pt x="780" y="211"/>
                      <a:pt x="741" y="211"/>
                    </a:cubicBezTo>
                    <a:cubicBezTo>
                      <a:pt x="701" y="211"/>
                      <a:pt x="589" y="115"/>
                      <a:pt x="637" y="8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7" name="CustomShape 52"/>
              <p:cNvSpPr/>
              <p:nvPr/>
            </p:nvSpPr>
            <p:spPr>
              <a:xfrm>
                <a:off x="10362960" y="3607200"/>
                <a:ext cx="92880" cy="16092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820">
                    <a:moveTo>
                      <a:pt x="494" y="584"/>
                    </a:moveTo>
                    <a:lnTo>
                      <a:pt x="494" y="584"/>
                    </a:lnTo>
                    <a:cubicBezTo>
                      <a:pt x="494" y="584"/>
                      <a:pt x="220" y="540"/>
                      <a:pt x="199" y="477"/>
                    </a:cubicBezTo>
                    <a:cubicBezTo>
                      <a:pt x="196" y="469"/>
                      <a:pt x="196" y="457"/>
                      <a:pt x="196" y="445"/>
                    </a:cubicBezTo>
                    <a:cubicBezTo>
                      <a:pt x="196" y="445"/>
                      <a:pt x="311" y="226"/>
                      <a:pt x="327" y="203"/>
                    </a:cubicBezTo>
                    <a:cubicBezTo>
                      <a:pt x="346" y="170"/>
                      <a:pt x="363" y="135"/>
                      <a:pt x="339" y="119"/>
                    </a:cubicBezTo>
                    <a:cubicBezTo>
                      <a:pt x="339" y="119"/>
                      <a:pt x="287" y="59"/>
                      <a:pt x="223" y="154"/>
                    </a:cubicBezTo>
                    <a:lnTo>
                      <a:pt x="223" y="154"/>
                    </a:lnTo>
                    <a:cubicBezTo>
                      <a:pt x="220" y="159"/>
                      <a:pt x="220" y="163"/>
                      <a:pt x="215" y="166"/>
                    </a:cubicBezTo>
                    <a:cubicBezTo>
                      <a:pt x="215" y="170"/>
                      <a:pt x="211" y="170"/>
                      <a:pt x="211" y="175"/>
                    </a:cubicBezTo>
                    <a:cubicBezTo>
                      <a:pt x="187" y="210"/>
                      <a:pt x="168" y="238"/>
                      <a:pt x="152" y="258"/>
                    </a:cubicBezTo>
                    <a:cubicBezTo>
                      <a:pt x="159" y="238"/>
                      <a:pt x="192" y="99"/>
                      <a:pt x="164" y="75"/>
                    </a:cubicBezTo>
                    <a:cubicBezTo>
                      <a:pt x="164" y="75"/>
                      <a:pt x="112" y="0"/>
                      <a:pt x="84" y="51"/>
                    </a:cubicBezTo>
                    <a:cubicBezTo>
                      <a:pt x="56" y="107"/>
                      <a:pt x="0" y="378"/>
                      <a:pt x="0" y="378"/>
                    </a:cubicBezTo>
                    <a:cubicBezTo>
                      <a:pt x="0" y="378"/>
                      <a:pt x="132" y="819"/>
                      <a:pt x="303" y="776"/>
                    </a:cubicBezTo>
                    <a:cubicBezTo>
                      <a:pt x="474" y="736"/>
                      <a:pt x="494" y="584"/>
                      <a:pt x="494" y="584"/>
                    </a:cubicBezTo>
                  </a:path>
                </a:pathLst>
              </a:custGeom>
              <a:solidFill>
                <a:srgbClr val="F6BF8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8" name="CustomShape 53"/>
              <p:cNvSpPr/>
              <p:nvPr/>
            </p:nvSpPr>
            <p:spPr>
              <a:xfrm>
                <a:off x="10315080" y="3594960"/>
                <a:ext cx="196560" cy="29772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514">
                    <a:moveTo>
                      <a:pt x="67" y="307"/>
                    </a:moveTo>
                    <a:lnTo>
                      <a:pt x="67" y="307"/>
                    </a:lnTo>
                    <a:cubicBezTo>
                      <a:pt x="0" y="64"/>
                      <a:pt x="0" y="64"/>
                      <a:pt x="0" y="64"/>
                    </a:cubicBezTo>
                    <a:cubicBezTo>
                      <a:pt x="0" y="64"/>
                      <a:pt x="72" y="0"/>
                      <a:pt x="123" y="96"/>
                    </a:cubicBezTo>
                    <a:cubicBezTo>
                      <a:pt x="171" y="187"/>
                      <a:pt x="358" y="622"/>
                      <a:pt x="414" y="650"/>
                    </a:cubicBezTo>
                    <a:cubicBezTo>
                      <a:pt x="470" y="673"/>
                      <a:pt x="664" y="693"/>
                      <a:pt x="724" y="586"/>
                    </a:cubicBezTo>
                    <a:cubicBezTo>
                      <a:pt x="780" y="475"/>
                      <a:pt x="844" y="231"/>
                      <a:pt x="991" y="283"/>
                    </a:cubicBezTo>
                    <a:cubicBezTo>
                      <a:pt x="991" y="283"/>
                      <a:pt x="1035" y="311"/>
                      <a:pt x="995" y="399"/>
                    </a:cubicBezTo>
                    <a:cubicBezTo>
                      <a:pt x="951" y="486"/>
                      <a:pt x="820" y="892"/>
                      <a:pt x="856" y="960"/>
                    </a:cubicBezTo>
                    <a:cubicBezTo>
                      <a:pt x="891" y="1024"/>
                      <a:pt x="939" y="1055"/>
                      <a:pt x="939" y="1055"/>
                    </a:cubicBezTo>
                    <a:cubicBezTo>
                      <a:pt x="820" y="1513"/>
                      <a:pt x="820" y="1513"/>
                      <a:pt x="820" y="1513"/>
                    </a:cubicBezTo>
                    <a:cubicBezTo>
                      <a:pt x="820" y="1513"/>
                      <a:pt x="473" y="1457"/>
                      <a:pt x="390" y="1282"/>
                    </a:cubicBezTo>
                    <a:cubicBezTo>
                      <a:pt x="306" y="1103"/>
                      <a:pt x="67" y="307"/>
                      <a:pt x="67" y="307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9" name="CustomShape 54"/>
              <p:cNvSpPr/>
              <p:nvPr/>
            </p:nvSpPr>
            <p:spPr>
              <a:xfrm>
                <a:off x="11879640" y="3607200"/>
                <a:ext cx="92880" cy="16092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820">
                    <a:moveTo>
                      <a:pt x="0" y="584"/>
                    </a:moveTo>
                    <a:lnTo>
                      <a:pt x="0" y="584"/>
                    </a:lnTo>
                    <a:cubicBezTo>
                      <a:pt x="0" y="584"/>
                      <a:pt x="274" y="540"/>
                      <a:pt x="299" y="477"/>
                    </a:cubicBezTo>
                    <a:cubicBezTo>
                      <a:pt x="299" y="469"/>
                      <a:pt x="302" y="457"/>
                      <a:pt x="299" y="445"/>
                    </a:cubicBezTo>
                    <a:cubicBezTo>
                      <a:pt x="299" y="445"/>
                      <a:pt x="183" y="226"/>
                      <a:pt x="171" y="203"/>
                    </a:cubicBezTo>
                    <a:cubicBezTo>
                      <a:pt x="147" y="170"/>
                      <a:pt x="131" y="135"/>
                      <a:pt x="159" y="119"/>
                    </a:cubicBezTo>
                    <a:cubicBezTo>
                      <a:pt x="159" y="119"/>
                      <a:pt x="207" y="59"/>
                      <a:pt x="271" y="154"/>
                    </a:cubicBezTo>
                    <a:lnTo>
                      <a:pt x="271" y="154"/>
                    </a:lnTo>
                    <a:cubicBezTo>
                      <a:pt x="274" y="159"/>
                      <a:pt x="278" y="163"/>
                      <a:pt x="278" y="166"/>
                    </a:cubicBezTo>
                    <a:cubicBezTo>
                      <a:pt x="283" y="170"/>
                      <a:pt x="283" y="170"/>
                      <a:pt x="287" y="175"/>
                    </a:cubicBezTo>
                    <a:cubicBezTo>
                      <a:pt x="306" y="210"/>
                      <a:pt x="326" y="238"/>
                      <a:pt x="342" y="258"/>
                    </a:cubicBezTo>
                    <a:cubicBezTo>
                      <a:pt x="339" y="238"/>
                      <a:pt x="306" y="99"/>
                      <a:pt x="330" y="75"/>
                    </a:cubicBezTo>
                    <a:cubicBezTo>
                      <a:pt x="330" y="75"/>
                      <a:pt x="386" y="0"/>
                      <a:pt x="414" y="51"/>
                    </a:cubicBezTo>
                    <a:cubicBezTo>
                      <a:pt x="438" y="107"/>
                      <a:pt x="493" y="378"/>
                      <a:pt x="493" y="378"/>
                    </a:cubicBezTo>
                    <a:cubicBezTo>
                      <a:pt x="493" y="378"/>
                      <a:pt x="366" y="819"/>
                      <a:pt x="195" y="776"/>
                    </a:cubicBezTo>
                    <a:cubicBezTo>
                      <a:pt x="20" y="736"/>
                      <a:pt x="0" y="584"/>
                      <a:pt x="0" y="584"/>
                    </a:cubicBezTo>
                  </a:path>
                </a:pathLst>
              </a:custGeom>
              <a:solidFill>
                <a:srgbClr val="F6BF8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30" name="CustomShape 55"/>
              <p:cNvSpPr/>
              <p:nvPr/>
            </p:nvSpPr>
            <p:spPr>
              <a:xfrm>
                <a:off x="11824920" y="3594960"/>
                <a:ext cx="196560" cy="29772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514">
                    <a:moveTo>
                      <a:pt x="963" y="307"/>
                    </a:moveTo>
                    <a:lnTo>
                      <a:pt x="963" y="307"/>
                    </a:lnTo>
                    <a:cubicBezTo>
                      <a:pt x="1035" y="64"/>
                      <a:pt x="1035" y="64"/>
                      <a:pt x="1035" y="64"/>
                    </a:cubicBezTo>
                    <a:cubicBezTo>
                      <a:pt x="1035" y="64"/>
                      <a:pt x="963" y="0"/>
                      <a:pt x="912" y="96"/>
                    </a:cubicBezTo>
                    <a:cubicBezTo>
                      <a:pt x="860" y="187"/>
                      <a:pt x="673" y="622"/>
                      <a:pt x="617" y="650"/>
                    </a:cubicBezTo>
                    <a:cubicBezTo>
                      <a:pt x="561" y="673"/>
                      <a:pt x="371" y="693"/>
                      <a:pt x="311" y="586"/>
                    </a:cubicBezTo>
                    <a:cubicBezTo>
                      <a:pt x="251" y="475"/>
                      <a:pt x="191" y="231"/>
                      <a:pt x="40" y="283"/>
                    </a:cubicBezTo>
                    <a:cubicBezTo>
                      <a:pt x="40" y="283"/>
                      <a:pt x="0" y="311"/>
                      <a:pt x="40" y="399"/>
                    </a:cubicBezTo>
                    <a:cubicBezTo>
                      <a:pt x="80" y="486"/>
                      <a:pt x="215" y="892"/>
                      <a:pt x="179" y="960"/>
                    </a:cubicBezTo>
                    <a:cubicBezTo>
                      <a:pt x="144" y="1024"/>
                      <a:pt x="95" y="1055"/>
                      <a:pt x="95" y="1055"/>
                    </a:cubicBezTo>
                    <a:cubicBezTo>
                      <a:pt x="212" y="1513"/>
                      <a:pt x="212" y="1513"/>
                      <a:pt x="212" y="1513"/>
                    </a:cubicBezTo>
                    <a:cubicBezTo>
                      <a:pt x="212" y="1513"/>
                      <a:pt x="558" y="1457"/>
                      <a:pt x="641" y="1282"/>
                    </a:cubicBezTo>
                    <a:cubicBezTo>
                      <a:pt x="729" y="1103"/>
                      <a:pt x="963" y="307"/>
                      <a:pt x="963" y="307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31" name="CustomShape 56"/>
              <p:cNvSpPr/>
              <p:nvPr/>
            </p:nvSpPr>
            <p:spPr>
              <a:xfrm>
                <a:off x="11823480" y="3802320"/>
                <a:ext cx="11160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419">
                    <a:moveTo>
                      <a:pt x="0" y="91"/>
                    </a:moveTo>
                    <a:lnTo>
                      <a:pt x="103" y="0"/>
                    </a:lnTo>
                    <a:lnTo>
                      <a:pt x="590" y="310"/>
                    </a:lnTo>
                    <a:lnTo>
                      <a:pt x="462" y="418"/>
                    </a:lnTo>
                    <a:lnTo>
                      <a:pt x="0" y="91"/>
                    </a:lnTo>
                  </a:path>
                </a:pathLst>
              </a:custGeom>
              <a:solidFill>
                <a:srgbClr val="FCF6F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32" name="CustomShape 57"/>
              <p:cNvSpPr/>
              <p:nvPr/>
            </p:nvSpPr>
            <p:spPr>
              <a:xfrm>
                <a:off x="10401480" y="3802320"/>
                <a:ext cx="11052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19">
                    <a:moveTo>
                      <a:pt x="585" y="91"/>
                    </a:moveTo>
                    <a:lnTo>
                      <a:pt x="482" y="0"/>
                    </a:lnTo>
                    <a:lnTo>
                      <a:pt x="0" y="310"/>
                    </a:lnTo>
                    <a:lnTo>
                      <a:pt x="128" y="418"/>
                    </a:lnTo>
                    <a:lnTo>
                      <a:pt x="585" y="91"/>
                    </a:lnTo>
                  </a:path>
                </a:pathLst>
              </a:custGeom>
              <a:solidFill>
                <a:srgbClr val="FCF6F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33" name="CustomShape 58"/>
              <p:cNvSpPr/>
              <p:nvPr/>
            </p:nvSpPr>
            <p:spPr>
              <a:xfrm>
                <a:off x="10405080" y="3809520"/>
                <a:ext cx="673560" cy="309960"/>
              </a:xfrm>
              <a:custGeom>
                <a:avLst/>
                <a:gdLst/>
                <a:ahLst/>
                <a:cxnLst/>
                <a:rect l="l" t="t" r="r" b="b"/>
                <a:pathLst>
                  <a:path w="3535" h="1574">
                    <a:moveTo>
                      <a:pt x="3534" y="1366"/>
                    </a:moveTo>
                    <a:lnTo>
                      <a:pt x="3534" y="1366"/>
                    </a:lnTo>
                    <a:cubicBezTo>
                      <a:pt x="2802" y="462"/>
                      <a:pt x="2802" y="462"/>
                      <a:pt x="2802" y="462"/>
                    </a:cubicBezTo>
                    <a:cubicBezTo>
                      <a:pt x="1480" y="721"/>
                      <a:pt x="1480" y="721"/>
                      <a:pt x="1480" y="721"/>
                    </a:cubicBezTo>
                    <a:cubicBezTo>
                      <a:pt x="561" y="0"/>
                      <a:pt x="561" y="0"/>
                      <a:pt x="561" y="0"/>
                    </a:cubicBezTo>
                    <a:cubicBezTo>
                      <a:pt x="0" y="358"/>
                      <a:pt x="0" y="358"/>
                      <a:pt x="0" y="358"/>
                    </a:cubicBezTo>
                    <a:cubicBezTo>
                      <a:pt x="0" y="358"/>
                      <a:pt x="1277" y="1573"/>
                      <a:pt x="1504" y="1565"/>
                    </a:cubicBezTo>
                    <a:cubicBezTo>
                      <a:pt x="1508" y="1565"/>
                      <a:pt x="1512" y="1565"/>
                      <a:pt x="1516" y="1565"/>
                    </a:cubicBezTo>
                    <a:lnTo>
                      <a:pt x="3534" y="136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34" name="CustomShape 59"/>
              <p:cNvSpPr/>
              <p:nvPr/>
            </p:nvSpPr>
            <p:spPr>
              <a:xfrm>
                <a:off x="11257920" y="3809520"/>
                <a:ext cx="674280" cy="309960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1574">
                    <a:moveTo>
                      <a:pt x="0" y="1366"/>
                    </a:moveTo>
                    <a:lnTo>
                      <a:pt x="0" y="1366"/>
                    </a:lnTo>
                    <a:cubicBezTo>
                      <a:pt x="736" y="462"/>
                      <a:pt x="736" y="462"/>
                      <a:pt x="736" y="462"/>
                    </a:cubicBezTo>
                    <a:cubicBezTo>
                      <a:pt x="2058" y="721"/>
                      <a:pt x="2058" y="721"/>
                      <a:pt x="2058" y="721"/>
                    </a:cubicBezTo>
                    <a:cubicBezTo>
                      <a:pt x="2977" y="0"/>
                      <a:pt x="2977" y="0"/>
                      <a:pt x="2977" y="0"/>
                    </a:cubicBezTo>
                    <a:cubicBezTo>
                      <a:pt x="3538" y="358"/>
                      <a:pt x="3538" y="358"/>
                      <a:pt x="3538" y="358"/>
                    </a:cubicBezTo>
                    <a:cubicBezTo>
                      <a:pt x="3538" y="358"/>
                      <a:pt x="2261" y="1573"/>
                      <a:pt x="2030" y="1565"/>
                    </a:cubicBezTo>
                    <a:cubicBezTo>
                      <a:pt x="2026" y="1565"/>
                      <a:pt x="2022" y="1565"/>
                      <a:pt x="2018" y="1565"/>
                    </a:cubicBezTo>
                    <a:lnTo>
                      <a:pt x="0" y="136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35" name="CustomShape 60"/>
              <p:cNvSpPr/>
              <p:nvPr/>
            </p:nvSpPr>
            <p:spPr>
              <a:xfrm>
                <a:off x="10252800" y="4159800"/>
                <a:ext cx="311760" cy="165240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841">
                    <a:moveTo>
                      <a:pt x="637" y="8"/>
                    </a:moveTo>
                    <a:lnTo>
                      <a:pt x="637" y="8"/>
                    </a:lnTo>
                    <a:cubicBezTo>
                      <a:pt x="637" y="8"/>
                      <a:pt x="960" y="111"/>
                      <a:pt x="1039" y="123"/>
                    </a:cubicBezTo>
                    <a:cubicBezTo>
                      <a:pt x="1119" y="135"/>
                      <a:pt x="1298" y="159"/>
                      <a:pt x="1393" y="267"/>
                    </a:cubicBezTo>
                    <a:cubicBezTo>
                      <a:pt x="1489" y="374"/>
                      <a:pt x="1457" y="366"/>
                      <a:pt x="1493" y="394"/>
                    </a:cubicBezTo>
                    <a:cubicBezTo>
                      <a:pt x="1529" y="422"/>
                      <a:pt x="1641" y="513"/>
                      <a:pt x="1641" y="513"/>
                    </a:cubicBezTo>
                    <a:cubicBezTo>
                      <a:pt x="1298" y="840"/>
                      <a:pt x="1298" y="840"/>
                      <a:pt x="1298" y="840"/>
                    </a:cubicBezTo>
                    <a:cubicBezTo>
                      <a:pt x="1298" y="840"/>
                      <a:pt x="1178" y="764"/>
                      <a:pt x="1138" y="752"/>
                    </a:cubicBezTo>
                    <a:cubicBezTo>
                      <a:pt x="1103" y="740"/>
                      <a:pt x="526" y="625"/>
                      <a:pt x="482" y="597"/>
                    </a:cubicBezTo>
                    <a:cubicBezTo>
                      <a:pt x="434" y="569"/>
                      <a:pt x="12" y="75"/>
                      <a:pt x="4" y="59"/>
                    </a:cubicBezTo>
                    <a:cubicBezTo>
                      <a:pt x="0" y="43"/>
                      <a:pt x="4" y="16"/>
                      <a:pt x="20" y="8"/>
                    </a:cubicBezTo>
                    <a:cubicBezTo>
                      <a:pt x="40" y="3"/>
                      <a:pt x="116" y="0"/>
                      <a:pt x="195" y="95"/>
                    </a:cubicBezTo>
                    <a:cubicBezTo>
                      <a:pt x="275" y="187"/>
                      <a:pt x="462" y="362"/>
                      <a:pt x="462" y="362"/>
                    </a:cubicBezTo>
                    <a:cubicBezTo>
                      <a:pt x="207" y="59"/>
                      <a:pt x="207" y="59"/>
                      <a:pt x="207" y="59"/>
                    </a:cubicBezTo>
                    <a:cubicBezTo>
                      <a:pt x="207" y="59"/>
                      <a:pt x="195" y="8"/>
                      <a:pt x="207" y="8"/>
                    </a:cubicBezTo>
                    <a:cubicBezTo>
                      <a:pt x="215" y="8"/>
                      <a:pt x="295" y="0"/>
                      <a:pt x="386" y="87"/>
                    </a:cubicBezTo>
                    <a:cubicBezTo>
                      <a:pt x="474" y="179"/>
                      <a:pt x="657" y="406"/>
                      <a:pt x="852" y="390"/>
                    </a:cubicBezTo>
                    <a:cubicBezTo>
                      <a:pt x="1043" y="370"/>
                      <a:pt x="940" y="263"/>
                      <a:pt x="940" y="263"/>
                    </a:cubicBezTo>
                    <a:cubicBezTo>
                      <a:pt x="940" y="263"/>
                      <a:pt x="780" y="211"/>
                      <a:pt x="741" y="211"/>
                    </a:cubicBezTo>
                    <a:cubicBezTo>
                      <a:pt x="701" y="211"/>
                      <a:pt x="589" y="115"/>
                      <a:pt x="637" y="8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36" name="CustomShape 61"/>
              <p:cNvSpPr/>
              <p:nvPr/>
            </p:nvSpPr>
            <p:spPr>
              <a:xfrm>
                <a:off x="11771280" y="4159800"/>
                <a:ext cx="312480" cy="165240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841">
                    <a:moveTo>
                      <a:pt x="1003" y="8"/>
                    </a:moveTo>
                    <a:lnTo>
                      <a:pt x="1003" y="8"/>
                    </a:lnTo>
                    <a:cubicBezTo>
                      <a:pt x="1003" y="8"/>
                      <a:pt x="681" y="111"/>
                      <a:pt x="601" y="123"/>
                    </a:cubicBezTo>
                    <a:cubicBezTo>
                      <a:pt x="521" y="135"/>
                      <a:pt x="346" y="159"/>
                      <a:pt x="251" y="267"/>
                    </a:cubicBezTo>
                    <a:cubicBezTo>
                      <a:pt x="151" y="374"/>
                      <a:pt x="183" y="366"/>
                      <a:pt x="151" y="394"/>
                    </a:cubicBezTo>
                    <a:cubicBezTo>
                      <a:pt x="115" y="422"/>
                      <a:pt x="0" y="513"/>
                      <a:pt x="0" y="513"/>
                    </a:cubicBezTo>
                    <a:cubicBezTo>
                      <a:pt x="342" y="840"/>
                      <a:pt x="342" y="840"/>
                      <a:pt x="342" y="840"/>
                    </a:cubicBezTo>
                    <a:cubicBezTo>
                      <a:pt x="342" y="840"/>
                      <a:pt x="461" y="764"/>
                      <a:pt x="501" y="752"/>
                    </a:cubicBezTo>
                    <a:cubicBezTo>
                      <a:pt x="541" y="740"/>
                      <a:pt x="1114" y="625"/>
                      <a:pt x="1162" y="597"/>
                    </a:cubicBezTo>
                    <a:cubicBezTo>
                      <a:pt x="1205" y="569"/>
                      <a:pt x="1632" y="75"/>
                      <a:pt x="1636" y="59"/>
                    </a:cubicBezTo>
                    <a:cubicBezTo>
                      <a:pt x="1644" y="43"/>
                      <a:pt x="1640" y="16"/>
                      <a:pt x="1619" y="8"/>
                    </a:cubicBezTo>
                    <a:cubicBezTo>
                      <a:pt x="1604" y="3"/>
                      <a:pt x="1528" y="0"/>
                      <a:pt x="1449" y="95"/>
                    </a:cubicBezTo>
                    <a:cubicBezTo>
                      <a:pt x="1365" y="187"/>
                      <a:pt x="1178" y="362"/>
                      <a:pt x="1178" y="362"/>
                    </a:cubicBezTo>
                    <a:cubicBezTo>
                      <a:pt x="1437" y="59"/>
                      <a:pt x="1437" y="59"/>
                      <a:pt x="1437" y="59"/>
                    </a:cubicBezTo>
                    <a:cubicBezTo>
                      <a:pt x="1437" y="59"/>
                      <a:pt x="1449" y="8"/>
                      <a:pt x="1437" y="8"/>
                    </a:cubicBezTo>
                    <a:cubicBezTo>
                      <a:pt x="1425" y="8"/>
                      <a:pt x="1349" y="0"/>
                      <a:pt x="1257" y="87"/>
                    </a:cubicBezTo>
                    <a:cubicBezTo>
                      <a:pt x="1166" y="179"/>
                      <a:pt x="983" y="406"/>
                      <a:pt x="791" y="390"/>
                    </a:cubicBezTo>
                    <a:cubicBezTo>
                      <a:pt x="601" y="370"/>
                      <a:pt x="700" y="263"/>
                      <a:pt x="700" y="263"/>
                    </a:cubicBezTo>
                    <a:cubicBezTo>
                      <a:pt x="700" y="263"/>
                      <a:pt x="859" y="211"/>
                      <a:pt x="903" y="211"/>
                    </a:cubicBezTo>
                    <a:cubicBezTo>
                      <a:pt x="943" y="211"/>
                      <a:pt x="1055" y="115"/>
                      <a:pt x="1003" y="8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37" name="CustomShape 62"/>
              <p:cNvSpPr/>
              <p:nvPr/>
            </p:nvSpPr>
            <p:spPr>
              <a:xfrm>
                <a:off x="11726640" y="4226040"/>
                <a:ext cx="124920" cy="14076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718">
                    <a:moveTo>
                      <a:pt x="0" y="156"/>
                    </a:moveTo>
                    <a:lnTo>
                      <a:pt x="274" y="0"/>
                    </a:lnTo>
                    <a:lnTo>
                      <a:pt x="660" y="565"/>
                    </a:lnTo>
                    <a:lnTo>
                      <a:pt x="402" y="717"/>
                    </a:lnTo>
                    <a:lnTo>
                      <a:pt x="0" y="156"/>
                    </a:lnTo>
                  </a:path>
                </a:pathLst>
              </a:custGeom>
              <a:solidFill>
                <a:srgbClr val="FCF6F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38" name="CustomShape 63"/>
              <p:cNvSpPr/>
              <p:nvPr/>
            </p:nvSpPr>
            <p:spPr>
              <a:xfrm>
                <a:off x="11169000" y="3835440"/>
                <a:ext cx="656640" cy="84420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4277">
                    <a:moveTo>
                      <a:pt x="493" y="0"/>
                    </a:moveTo>
                    <a:lnTo>
                      <a:pt x="493" y="0"/>
                    </a:lnTo>
                    <a:cubicBezTo>
                      <a:pt x="1696" y="518"/>
                      <a:pt x="1696" y="518"/>
                      <a:pt x="1696" y="518"/>
                    </a:cubicBezTo>
                    <a:cubicBezTo>
                      <a:pt x="2448" y="2290"/>
                      <a:pt x="2448" y="2290"/>
                      <a:pt x="2448" y="2290"/>
                    </a:cubicBezTo>
                    <a:cubicBezTo>
                      <a:pt x="2997" y="1975"/>
                      <a:pt x="2997" y="1975"/>
                      <a:pt x="2997" y="1975"/>
                    </a:cubicBezTo>
                    <a:cubicBezTo>
                      <a:pt x="3447" y="2683"/>
                      <a:pt x="3447" y="2683"/>
                      <a:pt x="3447" y="2683"/>
                    </a:cubicBezTo>
                    <a:cubicBezTo>
                      <a:pt x="3447" y="2683"/>
                      <a:pt x="2424" y="3257"/>
                      <a:pt x="2372" y="3257"/>
                    </a:cubicBezTo>
                    <a:cubicBezTo>
                      <a:pt x="2325" y="3257"/>
                      <a:pt x="2325" y="3281"/>
                      <a:pt x="2182" y="3146"/>
                    </a:cubicBezTo>
                    <a:cubicBezTo>
                      <a:pt x="2034" y="3006"/>
                      <a:pt x="1389" y="2182"/>
                      <a:pt x="1389" y="2182"/>
                    </a:cubicBezTo>
                    <a:cubicBezTo>
                      <a:pt x="1389" y="4276"/>
                      <a:pt x="1389" y="4276"/>
                      <a:pt x="1389" y="4276"/>
                    </a:cubicBezTo>
                    <a:cubicBezTo>
                      <a:pt x="0" y="4276"/>
                      <a:pt x="0" y="4276"/>
                      <a:pt x="0" y="4276"/>
                    </a:cubicBezTo>
                    <a:cubicBezTo>
                      <a:pt x="0" y="1975"/>
                      <a:pt x="0" y="1975"/>
                      <a:pt x="0" y="1975"/>
                    </a:cubicBezTo>
                    <a:cubicBezTo>
                      <a:pt x="493" y="0"/>
                      <a:pt x="493" y="0"/>
                      <a:pt x="493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39" name="CustomShape 64"/>
              <p:cNvSpPr/>
              <p:nvPr/>
            </p:nvSpPr>
            <p:spPr>
              <a:xfrm>
                <a:off x="10485720" y="4226040"/>
                <a:ext cx="126000" cy="14076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718">
                    <a:moveTo>
                      <a:pt x="665" y="156"/>
                    </a:moveTo>
                    <a:lnTo>
                      <a:pt x="391" y="0"/>
                    </a:lnTo>
                    <a:lnTo>
                      <a:pt x="0" y="565"/>
                    </a:lnTo>
                    <a:lnTo>
                      <a:pt x="259" y="717"/>
                    </a:lnTo>
                    <a:lnTo>
                      <a:pt x="665" y="156"/>
                    </a:lnTo>
                  </a:path>
                </a:pathLst>
              </a:custGeom>
              <a:solidFill>
                <a:srgbClr val="FCF6F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0" name="CustomShape 65"/>
              <p:cNvSpPr/>
              <p:nvPr/>
            </p:nvSpPr>
            <p:spPr>
              <a:xfrm>
                <a:off x="10512720" y="3835440"/>
                <a:ext cx="654840" cy="844200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4277">
                    <a:moveTo>
                      <a:pt x="2945" y="0"/>
                    </a:moveTo>
                    <a:lnTo>
                      <a:pt x="2945" y="0"/>
                    </a:lnTo>
                    <a:cubicBezTo>
                      <a:pt x="1703" y="538"/>
                      <a:pt x="1703" y="538"/>
                      <a:pt x="1703" y="538"/>
                    </a:cubicBezTo>
                    <a:cubicBezTo>
                      <a:pt x="1003" y="2290"/>
                      <a:pt x="1003" y="2290"/>
                      <a:pt x="1003" y="2290"/>
                    </a:cubicBezTo>
                    <a:cubicBezTo>
                      <a:pt x="454" y="1975"/>
                      <a:pt x="454" y="1975"/>
                      <a:pt x="454" y="1975"/>
                    </a:cubicBezTo>
                    <a:cubicBezTo>
                      <a:pt x="0" y="2683"/>
                      <a:pt x="0" y="2683"/>
                      <a:pt x="0" y="2683"/>
                    </a:cubicBezTo>
                    <a:cubicBezTo>
                      <a:pt x="0" y="2683"/>
                      <a:pt x="1027" y="3257"/>
                      <a:pt x="1074" y="3257"/>
                    </a:cubicBezTo>
                    <a:cubicBezTo>
                      <a:pt x="1122" y="3257"/>
                      <a:pt x="1122" y="3281"/>
                      <a:pt x="1269" y="3146"/>
                    </a:cubicBezTo>
                    <a:cubicBezTo>
                      <a:pt x="1413" y="3006"/>
                      <a:pt x="2062" y="2182"/>
                      <a:pt x="2062" y="2182"/>
                    </a:cubicBezTo>
                    <a:cubicBezTo>
                      <a:pt x="2062" y="4276"/>
                      <a:pt x="2062" y="4276"/>
                      <a:pt x="2062" y="4276"/>
                    </a:cubicBezTo>
                    <a:cubicBezTo>
                      <a:pt x="3439" y="4276"/>
                      <a:pt x="3439" y="4276"/>
                      <a:pt x="3439" y="4276"/>
                    </a:cubicBezTo>
                    <a:cubicBezTo>
                      <a:pt x="3439" y="1975"/>
                      <a:pt x="3439" y="1975"/>
                      <a:pt x="3439" y="1975"/>
                    </a:cubicBezTo>
                    <a:cubicBezTo>
                      <a:pt x="2945" y="0"/>
                      <a:pt x="2945" y="0"/>
                      <a:pt x="2945" y="0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1" name="CustomShape 66"/>
              <p:cNvSpPr/>
              <p:nvPr/>
            </p:nvSpPr>
            <p:spPr>
              <a:xfrm>
                <a:off x="11074680" y="3829680"/>
                <a:ext cx="92880" cy="39528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007">
                    <a:moveTo>
                      <a:pt x="0" y="0"/>
                    </a:moveTo>
                    <a:lnTo>
                      <a:pt x="478" y="314"/>
                    </a:lnTo>
                    <a:lnTo>
                      <a:pt x="494" y="2006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8E7E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2" name="CustomShape 67"/>
              <p:cNvSpPr/>
              <p:nvPr/>
            </p:nvSpPr>
            <p:spPr>
              <a:xfrm>
                <a:off x="11074680" y="3829680"/>
                <a:ext cx="92880" cy="39528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007">
                    <a:moveTo>
                      <a:pt x="0" y="0"/>
                    </a:moveTo>
                    <a:lnTo>
                      <a:pt x="478" y="314"/>
                    </a:lnTo>
                    <a:lnTo>
                      <a:pt x="494" y="2006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8E7E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3" name="CustomShape 68"/>
              <p:cNvSpPr/>
              <p:nvPr/>
            </p:nvSpPr>
            <p:spPr>
              <a:xfrm>
                <a:off x="11163960" y="3832200"/>
                <a:ext cx="97920" cy="39276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1995">
                    <a:moveTo>
                      <a:pt x="521" y="0"/>
                    </a:moveTo>
                    <a:lnTo>
                      <a:pt x="0" y="294"/>
                    </a:lnTo>
                    <a:lnTo>
                      <a:pt x="28" y="1994"/>
                    </a:lnTo>
                    <a:lnTo>
                      <a:pt x="521" y="19"/>
                    </a:lnTo>
                    <a:lnTo>
                      <a:pt x="521" y="0"/>
                    </a:lnTo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4" name="CustomShape 69"/>
              <p:cNvSpPr/>
              <p:nvPr/>
            </p:nvSpPr>
            <p:spPr>
              <a:xfrm>
                <a:off x="11163960" y="3832200"/>
                <a:ext cx="97920" cy="39276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1995">
                    <a:moveTo>
                      <a:pt x="521" y="0"/>
                    </a:moveTo>
                    <a:lnTo>
                      <a:pt x="0" y="294"/>
                    </a:lnTo>
                    <a:lnTo>
                      <a:pt x="28" y="1994"/>
                    </a:lnTo>
                    <a:lnTo>
                      <a:pt x="521" y="19"/>
                    </a:lnTo>
                    <a:lnTo>
                      <a:pt x="521" y="0"/>
                    </a:lnTo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5" name="CustomShape 70"/>
              <p:cNvSpPr/>
              <p:nvPr/>
            </p:nvSpPr>
            <p:spPr>
              <a:xfrm>
                <a:off x="11163960" y="3890520"/>
                <a:ext cx="3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E3D0B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6" name="CustomShape 71"/>
              <p:cNvSpPr/>
              <p:nvPr/>
            </p:nvSpPr>
            <p:spPr>
              <a:xfrm>
                <a:off x="11163960" y="3890520"/>
                <a:ext cx="3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E3D0B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7" name="CustomShape 72"/>
              <p:cNvSpPr/>
              <p:nvPr/>
            </p:nvSpPr>
            <p:spPr>
              <a:xfrm>
                <a:off x="11096640" y="3927240"/>
                <a:ext cx="71280" cy="297720"/>
              </a:xfrm>
              <a:custGeom>
                <a:avLst/>
                <a:gdLst/>
                <a:ahLst/>
                <a:cxnLst/>
                <a:rect l="l" t="t" r="r" b="b"/>
                <a:pathLst>
                  <a:path w="380" h="1513">
                    <a:moveTo>
                      <a:pt x="0" y="0"/>
                    </a:moveTo>
                    <a:lnTo>
                      <a:pt x="0" y="0"/>
                    </a:lnTo>
                    <a:lnTo>
                      <a:pt x="379" y="151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B83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8" name="CustomShape 73"/>
              <p:cNvSpPr/>
              <p:nvPr/>
            </p:nvSpPr>
            <p:spPr>
              <a:xfrm>
                <a:off x="11096640" y="3927240"/>
                <a:ext cx="71280" cy="297720"/>
              </a:xfrm>
              <a:custGeom>
                <a:avLst/>
                <a:gdLst/>
                <a:ahLst/>
                <a:cxnLst/>
                <a:rect l="l" t="t" r="r" b="b"/>
                <a:pathLst>
                  <a:path w="380" h="1513">
                    <a:moveTo>
                      <a:pt x="0" y="0"/>
                    </a:moveTo>
                    <a:lnTo>
                      <a:pt x="0" y="0"/>
                    </a:lnTo>
                    <a:lnTo>
                      <a:pt x="379" y="151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B83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9" name="CustomShape 74"/>
              <p:cNvSpPr/>
              <p:nvPr/>
            </p:nvSpPr>
            <p:spPr>
              <a:xfrm>
                <a:off x="11096640" y="3890520"/>
                <a:ext cx="71280" cy="335160"/>
              </a:xfrm>
              <a:custGeom>
                <a:avLst/>
                <a:gdLst/>
                <a:ahLst/>
                <a:cxnLst/>
                <a:rect l="l" t="t" r="r" b="b"/>
                <a:pathLst>
                  <a:path w="380" h="1701">
                    <a:moveTo>
                      <a:pt x="351" y="0"/>
                    </a:moveTo>
                    <a:lnTo>
                      <a:pt x="0" y="188"/>
                    </a:lnTo>
                    <a:lnTo>
                      <a:pt x="379" y="1700"/>
                    </a:lnTo>
                    <a:lnTo>
                      <a:pt x="351" y="0"/>
                    </a:lnTo>
                  </a:path>
                </a:pathLst>
              </a:custGeom>
              <a:solidFill>
                <a:srgbClr val="D7D7D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0" name="CustomShape 75"/>
              <p:cNvSpPr/>
              <p:nvPr/>
            </p:nvSpPr>
            <p:spPr>
              <a:xfrm>
                <a:off x="11096640" y="3890520"/>
                <a:ext cx="71280" cy="335160"/>
              </a:xfrm>
              <a:custGeom>
                <a:avLst/>
                <a:gdLst/>
                <a:ahLst/>
                <a:cxnLst/>
                <a:rect l="l" t="t" r="r" b="b"/>
                <a:pathLst>
                  <a:path w="380" h="1701">
                    <a:moveTo>
                      <a:pt x="351" y="0"/>
                    </a:moveTo>
                    <a:lnTo>
                      <a:pt x="0" y="188"/>
                    </a:lnTo>
                    <a:lnTo>
                      <a:pt x="379" y="1700"/>
                    </a:lnTo>
                    <a:lnTo>
                      <a:pt x="351" y="0"/>
                    </a:lnTo>
                  </a:path>
                </a:pathLst>
              </a:custGeom>
              <a:solidFill>
                <a:srgbClr val="D7D7D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1" name="CustomShape 76"/>
              <p:cNvSpPr/>
              <p:nvPr/>
            </p:nvSpPr>
            <p:spPr>
              <a:xfrm>
                <a:off x="11169000" y="3921120"/>
                <a:ext cx="72720" cy="30384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545">
                    <a:moveTo>
                      <a:pt x="386" y="0"/>
                    </a:moveTo>
                    <a:lnTo>
                      <a:pt x="0" y="1544"/>
                    </a:lnTo>
                    <a:lnTo>
                      <a:pt x="386" y="0"/>
                    </a:lnTo>
                  </a:path>
                </a:pathLst>
              </a:custGeom>
              <a:solidFill>
                <a:srgbClr val="8796A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2" name="CustomShape 77"/>
              <p:cNvSpPr/>
              <p:nvPr/>
            </p:nvSpPr>
            <p:spPr>
              <a:xfrm>
                <a:off x="11169000" y="3921120"/>
                <a:ext cx="72720" cy="30384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545">
                    <a:moveTo>
                      <a:pt x="386" y="0"/>
                    </a:moveTo>
                    <a:lnTo>
                      <a:pt x="0" y="1544"/>
                    </a:lnTo>
                    <a:lnTo>
                      <a:pt x="386" y="0"/>
                    </a:lnTo>
                  </a:path>
                </a:pathLst>
              </a:custGeom>
              <a:solidFill>
                <a:srgbClr val="8796A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3" name="CustomShape 78"/>
              <p:cNvSpPr/>
              <p:nvPr/>
            </p:nvSpPr>
            <p:spPr>
              <a:xfrm>
                <a:off x="11163960" y="3890520"/>
                <a:ext cx="77760" cy="335160"/>
              </a:xfrm>
              <a:custGeom>
                <a:avLst/>
                <a:gdLst/>
                <a:ahLst/>
                <a:cxnLst/>
                <a:rect l="l" t="t" r="r" b="b"/>
                <a:pathLst>
                  <a:path w="415" h="1701">
                    <a:moveTo>
                      <a:pt x="0" y="0"/>
                    </a:moveTo>
                    <a:lnTo>
                      <a:pt x="0" y="0"/>
                    </a:lnTo>
                    <a:lnTo>
                      <a:pt x="28" y="1700"/>
                    </a:lnTo>
                    <a:lnTo>
                      <a:pt x="414" y="1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DDCDD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4" name="CustomShape 79"/>
              <p:cNvSpPr/>
              <p:nvPr/>
            </p:nvSpPr>
            <p:spPr>
              <a:xfrm>
                <a:off x="11163960" y="3890520"/>
                <a:ext cx="77760" cy="335160"/>
              </a:xfrm>
              <a:custGeom>
                <a:avLst/>
                <a:gdLst/>
                <a:ahLst/>
                <a:cxnLst/>
                <a:rect l="l" t="t" r="r" b="b"/>
                <a:pathLst>
                  <a:path w="415" h="1701">
                    <a:moveTo>
                      <a:pt x="0" y="0"/>
                    </a:moveTo>
                    <a:lnTo>
                      <a:pt x="0" y="0"/>
                    </a:lnTo>
                    <a:lnTo>
                      <a:pt x="28" y="1700"/>
                    </a:lnTo>
                    <a:lnTo>
                      <a:pt x="414" y="1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DDCDD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5" name="CustomShape 80"/>
              <p:cNvSpPr/>
              <p:nvPr/>
            </p:nvSpPr>
            <p:spPr>
              <a:xfrm>
                <a:off x="11130120" y="3890520"/>
                <a:ext cx="37440" cy="33516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1701">
                    <a:moveTo>
                      <a:pt x="203" y="1700"/>
                    </a:moveTo>
                    <a:lnTo>
                      <a:pt x="175" y="339"/>
                    </a:lnTo>
                    <a:lnTo>
                      <a:pt x="175" y="0"/>
                    </a:lnTo>
                    <a:lnTo>
                      <a:pt x="0" y="96"/>
                    </a:lnTo>
                    <a:lnTo>
                      <a:pt x="107" y="247"/>
                    </a:lnTo>
                    <a:lnTo>
                      <a:pt x="24" y="1031"/>
                    </a:lnTo>
                    <a:lnTo>
                      <a:pt x="203" y="170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6" name="CustomShape 81"/>
              <p:cNvSpPr/>
              <p:nvPr/>
            </p:nvSpPr>
            <p:spPr>
              <a:xfrm>
                <a:off x="11163960" y="3890520"/>
                <a:ext cx="35640" cy="33516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701">
                    <a:moveTo>
                      <a:pt x="28" y="1700"/>
                    </a:moveTo>
                    <a:lnTo>
                      <a:pt x="0" y="339"/>
                    </a:lnTo>
                    <a:lnTo>
                      <a:pt x="0" y="0"/>
                    </a:lnTo>
                    <a:lnTo>
                      <a:pt x="180" y="96"/>
                    </a:lnTo>
                    <a:lnTo>
                      <a:pt x="68" y="247"/>
                    </a:lnTo>
                    <a:lnTo>
                      <a:pt x="195" y="1059"/>
                    </a:lnTo>
                    <a:lnTo>
                      <a:pt x="28" y="170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7" name="CustomShape 82"/>
              <p:cNvSpPr/>
              <p:nvPr/>
            </p:nvSpPr>
            <p:spPr>
              <a:xfrm>
                <a:off x="11134440" y="3890520"/>
                <a:ext cx="33120" cy="33516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701">
                    <a:moveTo>
                      <a:pt x="179" y="1680"/>
                    </a:moveTo>
                    <a:lnTo>
                      <a:pt x="179" y="1700"/>
                    </a:lnTo>
                    <a:lnTo>
                      <a:pt x="0" y="1031"/>
                    </a:lnTo>
                    <a:lnTo>
                      <a:pt x="151" y="0"/>
                    </a:lnTo>
                    <a:lnTo>
                      <a:pt x="179" y="168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8" name="CustomShape 83"/>
              <p:cNvSpPr/>
              <p:nvPr/>
            </p:nvSpPr>
            <p:spPr>
              <a:xfrm>
                <a:off x="10981080" y="3829680"/>
                <a:ext cx="186480" cy="39528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2007">
                    <a:moveTo>
                      <a:pt x="489" y="0"/>
                    </a:moveTo>
                    <a:lnTo>
                      <a:pt x="0" y="227"/>
                    </a:lnTo>
                    <a:lnTo>
                      <a:pt x="294" y="537"/>
                    </a:lnTo>
                    <a:lnTo>
                      <a:pt x="159" y="804"/>
                    </a:lnTo>
                    <a:lnTo>
                      <a:pt x="983" y="2006"/>
                    </a:lnTo>
                    <a:lnTo>
                      <a:pt x="489" y="0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9" name="CustomShape 84"/>
              <p:cNvSpPr/>
              <p:nvPr/>
            </p:nvSpPr>
            <p:spPr>
              <a:xfrm>
                <a:off x="11167200" y="3832200"/>
                <a:ext cx="187200" cy="39276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995">
                    <a:moveTo>
                      <a:pt x="501" y="0"/>
                    </a:moveTo>
                    <a:lnTo>
                      <a:pt x="988" y="207"/>
                    </a:lnTo>
                    <a:lnTo>
                      <a:pt x="684" y="525"/>
                    </a:lnTo>
                    <a:lnTo>
                      <a:pt x="824" y="792"/>
                    </a:lnTo>
                    <a:lnTo>
                      <a:pt x="0" y="1994"/>
                    </a:lnTo>
                    <a:lnTo>
                      <a:pt x="501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0" name="CustomShape 85"/>
              <p:cNvSpPr/>
              <p:nvPr/>
            </p:nvSpPr>
            <p:spPr>
              <a:xfrm>
                <a:off x="10953360" y="4468320"/>
                <a:ext cx="115560" cy="28440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48">
                    <a:moveTo>
                      <a:pt x="613" y="147"/>
                    </a:moveTo>
                    <a:lnTo>
                      <a:pt x="0" y="147"/>
                    </a:lnTo>
                    <a:lnTo>
                      <a:pt x="0" y="0"/>
                    </a:lnTo>
                    <a:lnTo>
                      <a:pt x="613" y="0"/>
                    </a:lnTo>
                    <a:lnTo>
                      <a:pt x="613" y="14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1" name="CustomShape 86"/>
              <p:cNvSpPr/>
              <p:nvPr/>
            </p:nvSpPr>
            <p:spPr>
              <a:xfrm>
                <a:off x="11267280" y="4468320"/>
                <a:ext cx="115560" cy="28440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48">
                    <a:moveTo>
                      <a:pt x="613" y="147"/>
                    </a:moveTo>
                    <a:lnTo>
                      <a:pt x="0" y="147"/>
                    </a:lnTo>
                    <a:lnTo>
                      <a:pt x="0" y="0"/>
                    </a:lnTo>
                    <a:lnTo>
                      <a:pt x="613" y="0"/>
                    </a:lnTo>
                    <a:lnTo>
                      <a:pt x="613" y="14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2" name="CustomShape 87"/>
              <p:cNvSpPr/>
              <p:nvPr/>
            </p:nvSpPr>
            <p:spPr>
              <a:xfrm>
                <a:off x="10670040" y="4519800"/>
                <a:ext cx="628200" cy="405000"/>
              </a:xfrm>
              <a:custGeom>
                <a:avLst/>
                <a:gdLst/>
                <a:ahLst/>
                <a:cxnLst/>
                <a:rect l="l" t="t" r="r" b="b"/>
                <a:pathLst>
                  <a:path w="3297" h="2055">
                    <a:moveTo>
                      <a:pt x="1027" y="0"/>
                    </a:moveTo>
                    <a:lnTo>
                      <a:pt x="1027" y="0"/>
                    </a:lnTo>
                    <a:cubicBezTo>
                      <a:pt x="1321" y="0"/>
                      <a:pt x="1592" y="127"/>
                      <a:pt x="1779" y="330"/>
                    </a:cubicBezTo>
                    <a:cubicBezTo>
                      <a:pt x="1855" y="250"/>
                      <a:pt x="1966" y="203"/>
                      <a:pt x="2086" y="203"/>
                    </a:cubicBezTo>
                    <a:cubicBezTo>
                      <a:pt x="2320" y="203"/>
                      <a:pt x="2512" y="394"/>
                      <a:pt x="2512" y="629"/>
                    </a:cubicBezTo>
                    <a:cubicBezTo>
                      <a:pt x="2512" y="645"/>
                      <a:pt x="2512" y="657"/>
                      <a:pt x="2512" y="669"/>
                    </a:cubicBezTo>
                    <a:cubicBezTo>
                      <a:pt x="2540" y="664"/>
                      <a:pt x="2571" y="664"/>
                      <a:pt x="2603" y="664"/>
                    </a:cubicBezTo>
                    <a:cubicBezTo>
                      <a:pt x="2985" y="664"/>
                      <a:pt x="3296" y="975"/>
                      <a:pt x="3296" y="1357"/>
                    </a:cubicBezTo>
                    <a:cubicBezTo>
                      <a:pt x="3296" y="1743"/>
                      <a:pt x="2985" y="2054"/>
                      <a:pt x="2603" y="2054"/>
                    </a:cubicBezTo>
                    <a:cubicBezTo>
                      <a:pt x="1027" y="2054"/>
                      <a:pt x="1027" y="2054"/>
                      <a:pt x="1027" y="2054"/>
                    </a:cubicBezTo>
                    <a:cubicBezTo>
                      <a:pt x="458" y="2054"/>
                      <a:pt x="0" y="1592"/>
                      <a:pt x="0" y="1027"/>
                    </a:cubicBezTo>
                    <a:cubicBezTo>
                      <a:pt x="0" y="462"/>
                      <a:pt x="458" y="0"/>
                      <a:pt x="1027" y="0"/>
                    </a:cubicBezTo>
                  </a:path>
                </a:pathLst>
              </a:custGeom>
              <a:solidFill>
                <a:srgbClr val="D2D3D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3" name="CustomShape 88"/>
              <p:cNvSpPr/>
              <p:nvPr/>
            </p:nvSpPr>
            <p:spPr>
              <a:xfrm>
                <a:off x="10670040" y="4513680"/>
                <a:ext cx="628200" cy="403920"/>
              </a:xfrm>
              <a:custGeom>
                <a:avLst/>
                <a:gdLst/>
                <a:ahLst/>
                <a:cxnLst/>
                <a:rect l="l" t="t" r="r" b="b"/>
                <a:pathLst>
                  <a:path w="3297" h="2051">
                    <a:moveTo>
                      <a:pt x="1027" y="0"/>
                    </a:moveTo>
                    <a:lnTo>
                      <a:pt x="1027" y="0"/>
                    </a:lnTo>
                    <a:cubicBezTo>
                      <a:pt x="1321" y="0"/>
                      <a:pt x="1592" y="128"/>
                      <a:pt x="1779" y="331"/>
                    </a:cubicBezTo>
                    <a:cubicBezTo>
                      <a:pt x="1855" y="251"/>
                      <a:pt x="1966" y="199"/>
                      <a:pt x="2086" y="199"/>
                    </a:cubicBezTo>
                    <a:cubicBezTo>
                      <a:pt x="2320" y="199"/>
                      <a:pt x="2512" y="390"/>
                      <a:pt x="2512" y="625"/>
                    </a:cubicBezTo>
                    <a:cubicBezTo>
                      <a:pt x="2512" y="641"/>
                      <a:pt x="2512" y="653"/>
                      <a:pt x="2512" y="669"/>
                    </a:cubicBezTo>
                    <a:cubicBezTo>
                      <a:pt x="2540" y="665"/>
                      <a:pt x="2571" y="661"/>
                      <a:pt x="2603" y="661"/>
                    </a:cubicBezTo>
                    <a:cubicBezTo>
                      <a:pt x="2985" y="661"/>
                      <a:pt x="3296" y="972"/>
                      <a:pt x="3296" y="1353"/>
                    </a:cubicBezTo>
                    <a:cubicBezTo>
                      <a:pt x="3296" y="1739"/>
                      <a:pt x="2985" y="2050"/>
                      <a:pt x="2603" y="2050"/>
                    </a:cubicBezTo>
                    <a:cubicBezTo>
                      <a:pt x="1027" y="2050"/>
                      <a:pt x="1027" y="2050"/>
                      <a:pt x="1027" y="2050"/>
                    </a:cubicBezTo>
                    <a:cubicBezTo>
                      <a:pt x="458" y="2050"/>
                      <a:pt x="0" y="1592"/>
                      <a:pt x="0" y="1023"/>
                    </a:cubicBezTo>
                    <a:cubicBezTo>
                      <a:pt x="0" y="458"/>
                      <a:pt x="458" y="0"/>
                      <a:pt x="1027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4" name="CustomShape 89"/>
              <p:cNvSpPr/>
              <p:nvPr/>
            </p:nvSpPr>
            <p:spPr>
              <a:xfrm>
                <a:off x="11038320" y="4524120"/>
                <a:ext cx="628920" cy="40392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2051">
                    <a:moveTo>
                      <a:pt x="2273" y="0"/>
                    </a:moveTo>
                    <a:lnTo>
                      <a:pt x="2273" y="0"/>
                    </a:lnTo>
                    <a:cubicBezTo>
                      <a:pt x="1975" y="0"/>
                      <a:pt x="1708" y="127"/>
                      <a:pt x="1521" y="330"/>
                    </a:cubicBezTo>
                    <a:cubicBezTo>
                      <a:pt x="1441" y="251"/>
                      <a:pt x="1334" y="199"/>
                      <a:pt x="1214" y="199"/>
                    </a:cubicBezTo>
                    <a:cubicBezTo>
                      <a:pt x="975" y="199"/>
                      <a:pt x="785" y="390"/>
                      <a:pt x="785" y="625"/>
                    </a:cubicBezTo>
                    <a:cubicBezTo>
                      <a:pt x="785" y="641"/>
                      <a:pt x="785" y="653"/>
                      <a:pt x="788" y="669"/>
                    </a:cubicBezTo>
                    <a:cubicBezTo>
                      <a:pt x="757" y="665"/>
                      <a:pt x="729" y="660"/>
                      <a:pt x="697" y="660"/>
                    </a:cubicBezTo>
                    <a:cubicBezTo>
                      <a:pt x="311" y="660"/>
                      <a:pt x="0" y="971"/>
                      <a:pt x="0" y="1357"/>
                    </a:cubicBezTo>
                    <a:cubicBezTo>
                      <a:pt x="0" y="1739"/>
                      <a:pt x="311" y="2050"/>
                      <a:pt x="697" y="2050"/>
                    </a:cubicBezTo>
                    <a:cubicBezTo>
                      <a:pt x="2273" y="2050"/>
                      <a:pt x="2273" y="2050"/>
                      <a:pt x="2273" y="2050"/>
                    </a:cubicBezTo>
                    <a:cubicBezTo>
                      <a:pt x="2839" y="2050"/>
                      <a:pt x="3300" y="1592"/>
                      <a:pt x="3300" y="1023"/>
                    </a:cubicBezTo>
                    <a:cubicBezTo>
                      <a:pt x="3300" y="457"/>
                      <a:pt x="2839" y="0"/>
                      <a:pt x="2273" y="0"/>
                    </a:cubicBezTo>
                  </a:path>
                </a:pathLst>
              </a:custGeom>
              <a:solidFill>
                <a:srgbClr val="D2D3D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5" name="CustomShape 90"/>
              <p:cNvSpPr/>
              <p:nvPr/>
            </p:nvSpPr>
            <p:spPr>
              <a:xfrm>
                <a:off x="11038320" y="4516200"/>
                <a:ext cx="628920" cy="40392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2051">
                    <a:moveTo>
                      <a:pt x="2273" y="0"/>
                    </a:moveTo>
                    <a:lnTo>
                      <a:pt x="2273" y="0"/>
                    </a:lnTo>
                    <a:cubicBezTo>
                      <a:pt x="1975" y="0"/>
                      <a:pt x="1708" y="128"/>
                      <a:pt x="1521" y="330"/>
                    </a:cubicBezTo>
                    <a:cubicBezTo>
                      <a:pt x="1441" y="251"/>
                      <a:pt x="1334" y="199"/>
                      <a:pt x="1214" y="199"/>
                    </a:cubicBezTo>
                    <a:cubicBezTo>
                      <a:pt x="975" y="199"/>
                      <a:pt x="785" y="390"/>
                      <a:pt x="785" y="629"/>
                    </a:cubicBezTo>
                    <a:cubicBezTo>
                      <a:pt x="785" y="641"/>
                      <a:pt x="785" y="657"/>
                      <a:pt x="788" y="669"/>
                    </a:cubicBezTo>
                    <a:cubicBezTo>
                      <a:pt x="757" y="665"/>
                      <a:pt x="729" y="661"/>
                      <a:pt x="697" y="661"/>
                    </a:cubicBezTo>
                    <a:cubicBezTo>
                      <a:pt x="311" y="661"/>
                      <a:pt x="0" y="975"/>
                      <a:pt x="0" y="1358"/>
                    </a:cubicBezTo>
                    <a:cubicBezTo>
                      <a:pt x="0" y="1739"/>
                      <a:pt x="311" y="2050"/>
                      <a:pt x="697" y="2050"/>
                    </a:cubicBezTo>
                    <a:cubicBezTo>
                      <a:pt x="2273" y="2050"/>
                      <a:pt x="2273" y="2050"/>
                      <a:pt x="2273" y="2050"/>
                    </a:cubicBezTo>
                    <a:cubicBezTo>
                      <a:pt x="2839" y="2050"/>
                      <a:pt x="3300" y="1592"/>
                      <a:pt x="3300" y="1027"/>
                    </a:cubicBezTo>
                    <a:cubicBezTo>
                      <a:pt x="3300" y="458"/>
                      <a:pt x="2839" y="0"/>
                      <a:pt x="2273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6" name="CustomShape 91"/>
              <p:cNvSpPr/>
              <p:nvPr/>
            </p:nvSpPr>
            <p:spPr>
              <a:xfrm>
                <a:off x="11016720" y="3553200"/>
                <a:ext cx="313560" cy="125280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641">
                    <a:moveTo>
                      <a:pt x="1521" y="31"/>
                    </a:moveTo>
                    <a:lnTo>
                      <a:pt x="1521" y="31"/>
                    </a:lnTo>
                    <a:cubicBezTo>
                      <a:pt x="1521" y="31"/>
                      <a:pt x="1313" y="0"/>
                      <a:pt x="1170" y="24"/>
                    </a:cubicBezTo>
                    <a:cubicBezTo>
                      <a:pt x="1027" y="43"/>
                      <a:pt x="908" y="75"/>
                      <a:pt x="868" y="71"/>
                    </a:cubicBezTo>
                    <a:cubicBezTo>
                      <a:pt x="832" y="71"/>
                      <a:pt x="824" y="71"/>
                      <a:pt x="824" y="71"/>
                    </a:cubicBezTo>
                    <a:cubicBezTo>
                      <a:pt x="824" y="71"/>
                      <a:pt x="816" y="71"/>
                      <a:pt x="780" y="71"/>
                    </a:cubicBezTo>
                    <a:cubicBezTo>
                      <a:pt x="740" y="75"/>
                      <a:pt x="621" y="43"/>
                      <a:pt x="478" y="24"/>
                    </a:cubicBezTo>
                    <a:cubicBezTo>
                      <a:pt x="334" y="0"/>
                      <a:pt x="127" y="31"/>
                      <a:pt x="127" y="31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0" y="171"/>
                      <a:pt x="31" y="199"/>
                      <a:pt x="40" y="211"/>
                    </a:cubicBezTo>
                    <a:cubicBezTo>
                      <a:pt x="47" y="226"/>
                      <a:pt x="95" y="398"/>
                      <a:pt x="123" y="469"/>
                    </a:cubicBezTo>
                    <a:cubicBezTo>
                      <a:pt x="151" y="537"/>
                      <a:pt x="251" y="640"/>
                      <a:pt x="494" y="597"/>
                    </a:cubicBezTo>
                    <a:cubicBezTo>
                      <a:pt x="736" y="553"/>
                      <a:pt x="764" y="254"/>
                      <a:pt x="780" y="235"/>
                    </a:cubicBezTo>
                    <a:cubicBezTo>
                      <a:pt x="796" y="219"/>
                      <a:pt x="824" y="214"/>
                      <a:pt x="824" y="214"/>
                    </a:cubicBezTo>
                    <a:cubicBezTo>
                      <a:pt x="824" y="214"/>
                      <a:pt x="852" y="219"/>
                      <a:pt x="868" y="235"/>
                    </a:cubicBezTo>
                    <a:cubicBezTo>
                      <a:pt x="883" y="254"/>
                      <a:pt x="911" y="553"/>
                      <a:pt x="1154" y="597"/>
                    </a:cubicBezTo>
                    <a:cubicBezTo>
                      <a:pt x="1397" y="640"/>
                      <a:pt x="1497" y="537"/>
                      <a:pt x="1524" y="469"/>
                    </a:cubicBezTo>
                    <a:cubicBezTo>
                      <a:pt x="1552" y="398"/>
                      <a:pt x="1600" y="226"/>
                      <a:pt x="1608" y="211"/>
                    </a:cubicBezTo>
                    <a:cubicBezTo>
                      <a:pt x="1616" y="199"/>
                      <a:pt x="1648" y="171"/>
                      <a:pt x="1648" y="171"/>
                    </a:cubicBezTo>
                    <a:cubicBezTo>
                      <a:pt x="1648" y="47"/>
                      <a:pt x="1648" y="47"/>
                      <a:pt x="1648" y="47"/>
                    </a:cubicBezTo>
                    <a:lnTo>
                      <a:pt x="1521" y="31"/>
                    </a:lnTo>
                    <a:close/>
                    <a:moveTo>
                      <a:pt x="577" y="537"/>
                    </a:moveTo>
                    <a:lnTo>
                      <a:pt x="577" y="537"/>
                    </a:lnTo>
                    <a:cubicBezTo>
                      <a:pt x="577" y="537"/>
                      <a:pt x="485" y="585"/>
                      <a:pt x="366" y="569"/>
                    </a:cubicBezTo>
                    <a:cubicBezTo>
                      <a:pt x="251" y="553"/>
                      <a:pt x="179" y="565"/>
                      <a:pt x="115" y="374"/>
                    </a:cubicBezTo>
                    <a:cubicBezTo>
                      <a:pt x="115" y="374"/>
                      <a:pt x="68" y="226"/>
                      <a:pt x="111" y="139"/>
                    </a:cubicBezTo>
                    <a:cubicBezTo>
                      <a:pt x="111" y="139"/>
                      <a:pt x="147" y="64"/>
                      <a:pt x="386" y="64"/>
                    </a:cubicBezTo>
                    <a:cubicBezTo>
                      <a:pt x="629" y="64"/>
                      <a:pt x="677" y="123"/>
                      <a:pt x="700" y="167"/>
                    </a:cubicBezTo>
                    <a:cubicBezTo>
                      <a:pt x="724" y="211"/>
                      <a:pt x="736" y="429"/>
                      <a:pt x="577" y="537"/>
                    </a:cubicBezTo>
                    <a:close/>
                    <a:moveTo>
                      <a:pt x="1533" y="374"/>
                    </a:moveTo>
                    <a:lnTo>
                      <a:pt x="1533" y="374"/>
                    </a:lnTo>
                    <a:cubicBezTo>
                      <a:pt x="1469" y="565"/>
                      <a:pt x="1397" y="553"/>
                      <a:pt x="1282" y="569"/>
                    </a:cubicBezTo>
                    <a:cubicBezTo>
                      <a:pt x="1162" y="585"/>
                      <a:pt x="1071" y="537"/>
                      <a:pt x="1071" y="537"/>
                    </a:cubicBezTo>
                    <a:cubicBezTo>
                      <a:pt x="911" y="429"/>
                      <a:pt x="923" y="211"/>
                      <a:pt x="948" y="167"/>
                    </a:cubicBezTo>
                    <a:cubicBezTo>
                      <a:pt x="971" y="123"/>
                      <a:pt x="1019" y="64"/>
                      <a:pt x="1262" y="64"/>
                    </a:cubicBezTo>
                    <a:cubicBezTo>
                      <a:pt x="1500" y="64"/>
                      <a:pt x="1536" y="139"/>
                      <a:pt x="1536" y="139"/>
                    </a:cubicBezTo>
                    <a:cubicBezTo>
                      <a:pt x="1580" y="226"/>
                      <a:pt x="1533" y="374"/>
                      <a:pt x="1533" y="374"/>
                    </a:cubicBezTo>
                    <a:close/>
                  </a:path>
                </a:pathLst>
              </a:custGeom>
              <a:solidFill>
                <a:srgbClr val="31313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667" name="Group 92"/>
            <p:cNvGrpSpPr/>
            <p:nvPr/>
          </p:nvGrpSpPr>
          <p:grpSpPr>
            <a:xfrm>
              <a:off x="10376280" y="3166200"/>
              <a:ext cx="327960" cy="357120"/>
              <a:chOff x="10376280" y="3166200"/>
              <a:chExt cx="327960" cy="357120"/>
            </a:xfrm>
          </p:grpSpPr>
          <p:sp>
            <p:nvSpPr>
              <p:cNvPr id="668" name="CustomShape 93"/>
              <p:cNvSpPr/>
              <p:nvPr/>
            </p:nvSpPr>
            <p:spPr>
              <a:xfrm>
                <a:off x="10643040" y="3272760"/>
                <a:ext cx="6120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3">
                    <a:moveTo>
                      <a:pt x="306" y="131"/>
                    </a:moveTo>
                    <a:lnTo>
                      <a:pt x="306" y="131"/>
                    </a:lnTo>
                    <a:cubicBezTo>
                      <a:pt x="326" y="211"/>
                      <a:pt x="270" y="291"/>
                      <a:pt x="191" y="307"/>
                    </a:cubicBezTo>
                    <a:cubicBezTo>
                      <a:pt x="111" y="322"/>
                      <a:pt x="35" y="270"/>
                      <a:pt x="16" y="187"/>
                    </a:cubicBezTo>
                    <a:cubicBezTo>
                      <a:pt x="0" y="108"/>
                      <a:pt x="52" y="32"/>
                      <a:pt x="135" y="16"/>
                    </a:cubicBezTo>
                    <a:cubicBezTo>
                      <a:pt x="215" y="0"/>
                      <a:pt x="290" y="52"/>
                      <a:pt x="306" y="13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9" name="CustomShape 94"/>
              <p:cNvSpPr/>
              <p:nvPr/>
            </p:nvSpPr>
            <p:spPr>
              <a:xfrm>
                <a:off x="10483200" y="3423600"/>
                <a:ext cx="1404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69">
                    <a:moveTo>
                      <a:pt x="49" y="60"/>
                    </a:moveTo>
                    <a:lnTo>
                      <a:pt x="49" y="60"/>
                    </a:lnTo>
                    <a:cubicBezTo>
                      <a:pt x="40" y="64"/>
                      <a:pt x="40" y="64"/>
                      <a:pt x="40" y="64"/>
                    </a:cubicBezTo>
                    <a:cubicBezTo>
                      <a:pt x="25" y="68"/>
                      <a:pt x="9" y="56"/>
                      <a:pt x="5" y="40"/>
                    </a:cubicBezTo>
                    <a:cubicBezTo>
                      <a:pt x="0" y="24"/>
                      <a:pt x="13" y="8"/>
                      <a:pt x="28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52" y="0"/>
                      <a:pt x="68" y="8"/>
                      <a:pt x="72" y="24"/>
                    </a:cubicBezTo>
                    <a:cubicBezTo>
                      <a:pt x="77" y="44"/>
                      <a:pt x="64" y="60"/>
                      <a:pt x="49" y="60"/>
                    </a:cubicBezTo>
                  </a:path>
                </a:pathLst>
              </a:custGeom>
              <a:solidFill>
                <a:srgbClr val="38557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0" name="CustomShape 95"/>
              <p:cNvSpPr/>
              <p:nvPr/>
            </p:nvSpPr>
            <p:spPr>
              <a:xfrm>
                <a:off x="10491480" y="3438360"/>
                <a:ext cx="12960" cy="11880"/>
              </a:xfrm>
              <a:custGeom>
                <a:avLst/>
                <a:gdLst/>
                <a:ahLst/>
                <a:cxnLst/>
                <a:rect l="l" t="t" r="r" b="b"/>
                <a:pathLst>
                  <a:path w="77" h="68">
                    <a:moveTo>
                      <a:pt x="48" y="60"/>
                    </a:moveTo>
                    <a:lnTo>
                      <a:pt x="48" y="60"/>
                    </a:lnTo>
                    <a:cubicBezTo>
                      <a:pt x="40" y="63"/>
                      <a:pt x="40" y="63"/>
                      <a:pt x="40" y="63"/>
                    </a:cubicBezTo>
                    <a:cubicBezTo>
                      <a:pt x="24" y="67"/>
                      <a:pt x="8" y="56"/>
                      <a:pt x="5" y="40"/>
                    </a:cubicBezTo>
                    <a:lnTo>
                      <a:pt x="5" y="40"/>
                    </a:lnTo>
                    <a:cubicBezTo>
                      <a:pt x="0" y="23"/>
                      <a:pt x="12" y="8"/>
                      <a:pt x="28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2" y="0"/>
                      <a:pt x="68" y="8"/>
                      <a:pt x="72" y="23"/>
                    </a:cubicBezTo>
                    <a:cubicBezTo>
                      <a:pt x="76" y="44"/>
                      <a:pt x="64" y="60"/>
                      <a:pt x="48" y="60"/>
                    </a:cubicBezTo>
                  </a:path>
                </a:pathLst>
              </a:custGeom>
              <a:solidFill>
                <a:srgbClr val="38557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1" name="CustomShape 96"/>
              <p:cNvSpPr/>
              <p:nvPr/>
            </p:nvSpPr>
            <p:spPr>
              <a:xfrm>
                <a:off x="10427400" y="3386880"/>
                <a:ext cx="109080" cy="13644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697">
                    <a:moveTo>
                      <a:pt x="514" y="661"/>
                    </a:moveTo>
                    <a:lnTo>
                      <a:pt x="514" y="661"/>
                    </a:lnTo>
                    <a:lnTo>
                      <a:pt x="514" y="661"/>
                    </a:lnTo>
                    <a:cubicBezTo>
                      <a:pt x="462" y="696"/>
                      <a:pt x="390" y="685"/>
                      <a:pt x="354" y="637"/>
                    </a:cubicBezTo>
                    <a:cubicBezTo>
                      <a:pt x="36" y="195"/>
                      <a:pt x="36" y="195"/>
                      <a:pt x="36" y="195"/>
                    </a:cubicBezTo>
                    <a:cubicBezTo>
                      <a:pt x="0" y="144"/>
                      <a:pt x="12" y="72"/>
                      <a:pt x="63" y="36"/>
                    </a:cubicBezTo>
                    <a:lnTo>
                      <a:pt x="63" y="36"/>
                    </a:lnTo>
                    <a:cubicBezTo>
                      <a:pt x="112" y="0"/>
                      <a:pt x="183" y="12"/>
                      <a:pt x="223" y="60"/>
                    </a:cubicBezTo>
                    <a:cubicBezTo>
                      <a:pt x="542" y="502"/>
                      <a:pt x="542" y="502"/>
                      <a:pt x="542" y="502"/>
                    </a:cubicBezTo>
                    <a:cubicBezTo>
                      <a:pt x="577" y="553"/>
                      <a:pt x="565" y="625"/>
                      <a:pt x="514" y="661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2" name="CustomShape 97"/>
              <p:cNvSpPr/>
              <p:nvPr/>
            </p:nvSpPr>
            <p:spPr>
              <a:xfrm>
                <a:off x="10479600" y="3176640"/>
                <a:ext cx="211680" cy="25668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307">
                    <a:moveTo>
                      <a:pt x="0" y="490"/>
                    </a:moveTo>
                    <a:lnTo>
                      <a:pt x="0" y="490"/>
                    </a:lnTo>
                    <a:cubicBezTo>
                      <a:pt x="71" y="836"/>
                      <a:pt x="71" y="836"/>
                      <a:pt x="71" y="836"/>
                    </a:cubicBezTo>
                    <a:cubicBezTo>
                      <a:pt x="139" y="1183"/>
                      <a:pt x="139" y="1183"/>
                      <a:pt x="139" y="1183"/>
                    </a:cubicBezTo>
                    <a:cubicBezTo>
                      <a:pt x="139" y="1183"/>
                      <a:pt x="880" y="995"/>
                      <a:pt x="1114" y="1306"/>
                    </a:cubicBezTo>
                    <a:cubicBezTo>
                      <a:pt x="983" y="653"/>
                      <a:pt x="983" y="653"/>
                      <a:pt x="983" y="653"/>
                    </a:cubicBezTo>
                    <a:cubicBezTo>
                      <a:pt x="852" y="0"/>
                      <a:pt x="852" y="0"/>
                      <a:pt x="852" y="0"/>
                    </a:cubicBezTo>
                    <a:cubicBezTo>
                      <a:pt x="756" y="379"/>
                      <a:pt x="0" y="490"/>
                      <a:pt x="0" y="490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3" name="CustomShape 98"/>
              <p:cNvSpPr/>
              <p:nvPr/>
            </p:nvSpPr>
            <p:spPr>
              <a:xfrm>
                <a:off x="10630440" y="3166200"/>
                <a:ext cx="72000" cy="27756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10">
                    <a:moveTo>
                      <a:pt x="330" y="1405"/>
                    </a:moveTo>
                    <a:lnTo>
                      <a:pt x="330" y="1405"/>
                    </a:lnTo>
                    <a:lnTo>
                      <a:pt x="330" y="1405"/>
                    </a:lnTo>
                    <a:cubicBezTo>
                      <a:pt x="298" y="1409"/>
                      <a:pt x="270" y="1389"/>
                      <a:pt x="263" y="1361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39"/>
                      <a:pt x="20" y="11"/>
                      <a:pt x="48" y="4"/>
                    </a:cubicBezTo>
                    <a:cubicBezTo>
                      <a:pt x="80" y="0"/>
                      <a:pt x="107" y="19"/>
                      <a:pt x="116" y="47"/>
                    </a:cubicBezTo>
                    <a:cubicBezTo>
                      <a:pt x="374" y="1337"/>
                      <a:pt x="374" y="1337"/>
                      <a:pt x="374" y="1337"/>
                    </a:cubicBezTo>
                    <a:cubicBezTo>
                      <a:pt x="382" y="1369"/>
                      <a:pt x="362" y="1396"/>
                      <a:pt x="330" y="140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4" name="CustomShape 99"/>
              <p:cNvSpPr/>
              <p:nvPr/>
            </p:nvSpPr>
            <p:spPr>
              <a:xfrm>
                <a:off x="10376280" y="3273480"/>
                <a:ext cx="129240" cy="15228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777">
                    <a:moveTo>
                      <a:pt x="542" y="0"/>
                    </a:moveTo>
                    <a:lnTo>
                      <a:pt x="542" y="0"/>
                    </a:lnTo>
                    <a:cubicBezTo>
                      <a:pt x="124" y="99"/>
                      <a:pt x="124" y="99"/>
                      <a:pt x="124" y="99"/>
                    </a:cubicBezTo>
                    <a:cubicBezTo>
                      <a:pt x="48" y="116"/>
                      <a:pt x="0" y="211"/>
                      <a:pt x="24" y="310"/>
                    </a:cubicBezTo>
                    <a:cubicBezTo>
                      <a:pt x="84" y="609"/>
                      <a:pt x="84" y="609"/>
                      <a:pt x="84" y="609"/>
                    </a:cubicBezTo>
                    <a:cubicBezTo>
                      <a:pt x="104" y="708"/>
                      <a:pt x="184" y="776"/>
                      <a:pt x="259" y="760"/>
                    </a:cubicBezTo>
                    <a:cubicBezTo>
                      <a:pt x="681" y="693"/>
                      <a:pt x="681" y="693"/>
                      <a:pt x="681" y="693"/>
                    </a:cubicBezTo>
                    <a:lnTo>
                      <a:pt x="542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5" name="CustomShape 100"/>
              <p:cNvSpPr/>
              <p:nvPr/>
            </p:nvSpPr>
            <p:spPr>
              <a:xfrm>
                <a:off x="10378800" y="3322440"/>
                <a:ext cx="392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85">
                    <a:moveTo>
                      <a:pt x="183" y="4"/>
                    </a:moveTo>
                    <a:lnTo>
                      <a:pt x="183" y="4"/>
                    </a:lnTo>
                    <a:cubicBezTo>
                      <a:pt x="0" y="40"/>
                      <a:pt x="0" y="40"/>
                      <a:pt x="0" y="40"/>
                    </a:cubicBezTo>
                    <a:cubicBezTo>
                      <a:pt x="12" y="84"/>
                      <a:pt x="12" y="84"/>
                      <a:pt x="12" y="84"/>
                    </a:cubicBezTo>
                    <a:cubicBezTo>
                      <a:pt x="192" y="47"/>
                      <a:pt x="192" y="47"/>
                      <a:pt x="192" y="47"/>
                    </a:cubicBezTo>
                    <a:cubicBezTo>
                      <a:pt x="203" y="47"/>
                      <a:pt x="211" y="32"/>
                      <a:pt x="208" y="19"/>
                    </a:cubicBezTo>
                    <a:cubicBezTo>
                      <a:pt x="208" y="7"/>
                      <a:pt x="195" y="0"/>
                      <a:pt x="183" y="4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6" name="CustomShape 101"/>
              <p:cNvSpPr/>
              <p:nvPr/>
            </p:nvSpPr>
            <p:spPr>
              <a:xfrm>
                <a:off x="10382040" y="3337200"/>
                <a:ext cx="392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85">
                    <a:moveTo>
                      <a:pt x="179" y="4"/>
                    </a:moveTo>
                    <a:lnTo>
                      <a:pt x="179" y="4"/>
                    </a:lnTo>
                    <a:cubicBezTo>
                      <a:pt x="0" y="40"/>
                      <a:pt x="0" y="40"/>
                      <a:pt x="0" y="40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192" y="48"/>
                      <a:pt x="192" y="48"/>
                      <a:pt x="192" y="48"/>
                    </a:cubicBezTo>
                    <a:cubicBezTo>
                      <a:pt x="204" y="44"/>
                      <a:pt x="211" y="32"/>
                      <a:pt x="207" y="20"/>
                    </a:cubicBezTo>
                    <a:cubicBezTo>
                      <a:pt x="207" y="9"/>
                      <a:pt x="195" y="0"/>
                      <a:pt x="179" y="4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7" name="CustomShape 102"/>
              <p:cNvSpPr/>
              <p:nvPr/>
            </p:nvSpPr>
            <p:spPr>
              <a:xfrm>
                <a:off x="10385640" y="3351960"/>
                <a:ext cx="392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84">
                    <a:moveTo>
                      <a:pt x="179" y="4"/>
                    </a:moveTo>
                    <a:lnTo>
                      <a:pt x="179" y="4"/>
                    </a:lnTo>
                    <a:cubicBezTo>
                      <a:pt x="0" y="40"/>
                      <a:pt x="0" y="40"/>
                      <a:pt x="0" y="40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3" y="43"/>
                      <a:pt x="211" y="32"/>
                      <a:pt x="207" y="20"/>
                    </a:cubicBezTo>
                    <a:cubicBezTo>
                      <a:pt x="203" y="8"/>
                      <a:pt x="191" y="0"/>
                      <a:pt x="179" y="4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8" name="CustomShape 103"/>
              <p:cNvSpPr/>
              <p:nvPr/>
            </p:nvSpPr>
            <p:spPr>
              <a:xfrm>
                <a:off x="10388160" y="3366720"/>
                <a:ext cx="3924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84">
                    <a:moveTo>
                      <a:pt x="179" y="0"/>
                    </a:moveTo>
                    <a:lnTo>
                      <a:pt x="179" y="0"/>
                    </a:lnTo>
                    <a:cubicBezTo>
                      <a:pt x="0" y="39"/>
                      <a:pt x="0" y="39"/>
                      <a:pt x="0" y="39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187" y="47"/>
                      <a:pt x="187" y="47"/>
                      <a:pt x="187" y="47"/>
                    </a:cubicBezTo>
                    <a:cubicBezTo>
                      <a:pt x="199" y="44"/>
                      <a:pt x="211" y="31"/>
                      <a:pt x="207" y="19"/>
                    </a:cubicBezTo>
                    <a:cubicBezTo>
                      <a:pt x="203" y="7"/>
                      <a:pt x="191" y="0"/>
                      <a:pt x="179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9" name="CustomShape 104"/>
              <p:cNvSpPr/>
              <p:nvPr/>
            </p:nvSpPr>
            <p:spPr>
              <a:xfrm>
                <a:off x="10391400" y="3381480"/>
                <a:ext cx="3816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85">
                    <a:moveTo>
                      <a:pt x="179" y="0"/>
                    </a:moveTo>
                    <a:lnTo>
                      <a:pt x="179" y="0"/>
                    </a:lnTo>
                    <a:cubicBezTo>
                      <a:pt x="0" y="36"/>
                      <a:pt x="0" y="36"/>
                      <a:pt x="0" y="36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187" y="48"/>
                      <a:pt x="187" y="48"/>
                      <a:pt x="187" y="48"/>
                    </a:cubicBezTo>
                    <a:cubicBezTo>
                      <a:pt x="199" y="44"/>
                      <a:pt x="207" y="32"/>
                      <a:pt x="207" y="20"/>
                    </a:cubicBezTo>
                    <a:cubicBezTo>
                      <a:pt x="203" y="8"/>
                      <a:pt x="191" y="0"/>
                      <a:pt x="179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680" name="Group 105"/>
            <p:cNvGrpSpPr/>
            <p:nvPr/>
          </p:nvGrpSpPr>
          <p:grpSpPr>
            <a:xfrm>
              <a:off x="11739240" y="3264840"/>
              <a:ext cx="318600" cy="282960"/>
              <a:chOff x="11739240" y="3264840"/>
              <a:chExt cx="318600" cy="282960"/>
            </a:xfrm>
          </p:grpSpPr>
          <p:sp>
            <p:nvSpPr>
              <p:cNvPr id="681" name="CustomShape 106"/>
              <p:cNvSpPr/>
              <p:nvPr/>
            </p:nvSpPr>
            <p:spPr>
              <a:xfrm>
                <a:off x="11746800" y="3308400"/>
                <a:ext cx="311040" cy="239400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215">
                    <a:moveTo>
                      <a:pt x="1637" y="728"/>
                    </a:moveTo>
                    <a:lnTo>
                      <a:pt x="255" y="1214"/>
                    </a:lnTo>
                    <a:lnTo>
                      <a:pt x="0" y="481"/>
                    </a:lnTo>
                    <a:lnTo>
                      <a:pt x="1382" y="0"/>
                    </a:lnTo>
                    <a:lnTo>
                      <a:pt x="1637" y="72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2" name="CustomShape 107"/>
              <p:cNvSpPr/>
              <p:nvPr/>
            </p:nvSpPr>
            <p:spPr>
              <a:xfrm>
                <a:off x="11746800" y="3403440"/>
                <a:ext cx="154440" cy="14328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34">
                    <a:moveTo>
                      <a:pt x="0" y="0"/>
                    </a:moveTo>
                    <a:lnTo>
                      <a:pt x="816" y="124"/>
                    </a:lnTo>
                    <a:lnTo>
                      <a:pt x="255" y="73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3" name="CustomShape 108"/>
              <p:cNvSpPr/>
              <p:nvPr/>
            </p:nvSpPr>
            <p:spPr>
              <a:xfrm>
                <a:off x="11902320" y="3308400"/>
                <a:ext cx="155160" cy="14256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729">
                    <a:moveTo>
                      <a:pt x="566" y="0"/>
                    </a:moveTo>
                    <a:lnTo>
                      <a:pt x="0" y="605"/>
                    </a:lnTo>
                    <a:lnTo>
                      <a:pt x="821" y="728"/>
                    </a:lnTo>
                    <a:lnTo>
                      <a:pt x="566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4" name="CustomShape 109"/>
              <p:cNvSpPr/>
              <p:nvPr/>
            </p:nvSpPr>
            <p:spPr>
              <a:xfrm>
                <a:off x="11746800" y="3264840"/>
                <a:ext cx="262800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01">
                    <a:moveTo>
                      <a:pt x="0" y="700"/>
                    </a:moveTo>
                    <a:lnTo>
                      <a:pt x="530" y="0"/>
                    </a:lnTo>
                    <a:lnTo>
                      <a:pt x="1382" y="219"/>
                    </a:lnTo>
                    <a:lnTo>
                      <a:pt x="0" y="70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5" name="CustomShape 110"/>
              <p:cNvSpPr/>
              <p:nvPr/>
            </p:nvSpPr>
            <p:spPr>
              <a:xfrm>
                <a:off x="11739240" y="3285720"/>
                <a:ext cx="270360" cy="140760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718">
                    <a:moveTo>
                      <a:pt x="40" y="593"/>
                    </a:moveTo>
                    <a:lnTo>
                      <a:pt x="0" y="482"/>
                    </a:lnTo>
                    <a:lnTo>
                      <a:pt x="1382" y="0"/>
                    </a:lnTo>
                    <a:lnTo>
                      <a:pt x="1422" y="112"/>
                    </a:lnTo>
                    <a:lnTo>
                      <a:pt x="856" y="717"/>
                    </a:lnTo>
                    <a:lnTo>
                      <a:pt x="40" y="59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6" name="CustomShape 111"/>
              <p:cNvSpPr/>
              <p:nvPr/>
            </p:nvSpPr>
            <p:spPr>
              <a:xfrm>
                <a:off x="11799000" y="3324960"/>
                <a:ext cx="157680" cy="6408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2">
                    <a:moveTo>
                      <a:pt x="812" y="52"/>
                    </a:moveTo>
                    <a:lnTo>
                      <a:pt x="812" y="52"/>
                    </a:lnTo>
                    <a:cubicBezTo>
                      <a:pt x="40" y="323"/>
                      <a:pt x="40" y="323"/>
                      <a:pt x="40" y="323"/>
                    </a:cubicBezTo>
                    <a:cubicBezTo>
                      <a:pt x="24" y="331"/>
                      <a:pt x="8" y="323"/>
                      <a:pt x="4" y="307"/>
                    </a:cubicBezTo>
                    <a:cubicBezTo>
                      <a:pt x="0" y="295"/>
                      <a:pt x="8" y="279"/>
                      <a:pt x="20" y="275"/>
                    </a:cubicBezTo>
                    <a:cubicBezTo>
                      <a:pt x="796" y="4"/>
                      <a:pt x="796" y="4"/>
                      <a:pt x="796" y="4"/>
                    </a:cubicBezTo>
                    <a:cubicBezTo>
                      <a:pt x="808" y="0"/>
                      <a:pt x="824" y="8"/>
                      <a:pt x="828" y="20"/>
                    </a:cubicBezTo>
                    <a:cubicBezTo>
                      <a:pt x="832" y="36"/>
                      <a:pt x="828" y="48"/>
                      <a:pt x="812" y="52"/>
                    </a:cubicBezTo>
                  </a:path>
                </a:pathLst>
              </a:custGeom>
              <a:solidFill>
                <a:srgbClr val="E0E1E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7" name="CustomShape 112"/>
              <p:cNvSpPr/>
              <p:nvPr/>
            </p:nvSpPr>
            <p:spPr>
              <a:xfrm>
                <a:off x="11805840" y="3345120"/>
                <a:ext cx="157680" cy="6336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27">
                    <a:moveTo>
                      <a:pt x="812" y="51"/>
                    </a:moveTo>
                    <a:lnTo>
                      <a:pt x="812" y="51"/>
                    </a:lnTo>
                    <a:cubicBezTo>
                      <a:pt x="40" y="322"/>
                      <a:pt x="40" y="322"/>
                      <a:pt x="40" y="322"/>
                    </a:cubicBezTo>
                    <a:cubicBezTo>
                      <a:pt x="24" y="326"/>
                      <a:pt x="8" y="322"/>
                      <a:pt x="4" y="306"/>
                    </a:cubicBezTo>
                    <a:lnTo>
                      <a:pt x="4" y="306"/>
                    </a:lnTo>
                    <a:cubicBezTo>
                      <a:pt x="0" y="294"/>
                      <a:pt x="8" y="278"/>
                      <a:pt x="20" y="274"/>
                    </a:cubicBezTo>
                    <a:cubicBezTo>
                      <a:pt x="796" y="4"/>
                      <a:pt x="796" y="4"/>
                      <a:pt x="796" y="4"/>
                    </a:cubicBezTo>
                    <a:cubicBezTo>
                      <a:pt x="808" y="0"/>
                      <a:pt x="824" y="4"/>
                      <a:pt x="828" y="20"/>
                    </a:cubicBezTo>
                    <a:cubicBezTo>
                      <a:pt x="832" y="32"/>
                      <a:pt x="828" y="48"/>
                      <a:pt x="812" y="51"/>
                    </a:cubicBezTo>
                  </a:path>
                </a:pathLst>
              </a:custGeom>
              <a:solidFill>
                <a:srgbClr val="E0E1E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688" name="Group 113"/>
            <p:cNvGrpSpPr/>
            <p:nvPr/>
          </p:nvGrpSpPr>
          <p:grpSpPr>
            <a:xfrm>
              <a:off x="11340000" y="3021120"/>
              <a:ext cx="200880" cy="276480"/>
              <a:chOff x="11340000" y="3021120"/>
              <a:chExt cx="200880" cy="276480"/>
            </a:xfrm>
          </p:grpSpPr>
          <p:sp>
            <p:nvSpPr>
              <p:cNvPr id="689" name="CustomShape 114"/>
              <p:cNvSpPr/>
              <p:nvPr/>
            </p:nvSpPr>
            <p:spPr>
              <a:xfrm>
                <a:off x="11340000" y="3280320"/>
                <a:ext cx="144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26" h="29">
                    <a:moveTo>
                      <a:pt x="3" y="0"/>
                    </a:moveTo>
                    <a:lnTo>
                      <a:pt x="3" y="0"/>
                    </a:lnTo>
                    <a:cubicBezTo>
                      <a:pt x="3" y="4"/>
                      <a:pt x="0" y="22"/>
                      <a:pt x="3" y="25"/>
                    </a:cubicBezTo>
                    <a:cubicBezTo>
                      <a:pt x="3" y="28"/>
                      <a:pt x="22" y="13"/>
                      <a:pt x="25" y="13"/>
                    </a:cubicBezTo>
                    <a:cubicBezTo>
                      <a:pt x="22" y="7"/>
                      <a:pt x="13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0" name="CustomShape 115"/>
              <p:cNvSpPr/>
              <p:nvPr/>
            </p:nvSpPr>
            <p:spPr>
              <a:xfrm>
                <a:off x="11350080" y="3041280"/>
                <a:ext cx="134640" cy="19044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331">
                    <a:moveTo>
                      <a:pt x="12" y="327"/>
                    </a:moveTo>
                    <a:lnTo>
                      <a:pt x="12" y="327"/>
                    </a:lnTo>
                    <a:cubicBezTo>
                      <a:pt x="15" y="327"/>
                      <a:pt x="15" y="330"/>
                      <a:pt x="18" y="330"/>
                    </a:cubicBezTo>
                    <a:cubicBezTo>
                      <a:pt x="242" y="15"/>
                      <a:pt x="242" y="15"/>
                      <a:pt x="242" y="15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9" y="321"/>
                      <a:pt x="9" y="321"/>
                      <a:pt x="9" y="321"/>
                    </a:cubicBezTo>
                    <a:lnTo>
                      <a:pt x="12" y="327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1" name="CustomShape 116"/>
              <p:cNvSpPr/>
              <p:nvPr/>
            </p:nvSpPr>
            <p:spPr>
              <a:xfrm>
                <a:off x="11372040" y="3059280"/>
                <a:ext cx="137160" cy="190440"/>
              </a:xfrm>
              <a:custGeom>
                <a:avLst/>
                <a:gdLst/>
                <a:ahLst/>
                <a:cxnLst/>
                <a:rect l="l" t="t" r="r" b="b"/>
                <a:pathLst>
                  <a:path w="246" h="331">
                    <a:moveTo>
                      <a:pt x="6" y="318"/>
                    </a:moveTo>
                    <a:lnTo>
                      <a:pt x="6" y="318"/>
                    </a:lnTo>
                    <a:cubicBezTo>
                      <a:pt x="18" y="327"/>
                      <a:pt x="18" y="327"/>
                      <a:pt x="18" y="327"/>
                    </a:cubicBezTo>
                    <a:cubicBezTo>
                      <a:pt x="18" y="327"/>
                      <a:pt x="18" y="327"/>
                      <a:pt x="21" y="330"/>
                    </a:cubicBezTo>
                    <a:cubicBezTo>
                      <a:pt x="245" y="12"/>
                      <a:pt x="245" y="12"/>
                      <a:pt x="245" y="12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lnTo>
                      <a:pt x="3" y="315"/>
                    </a:lnTo>
                    <a:lnTo>
                      <a:pt x="6" y="31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2" name="CustomShape 117"/>
              <p:cNvSpPr/>
              <p:nvPr/>
            </p:nvSpPr>
            <p:spPr>
              <a:xfrm>
                <a:off x="11487240" y="3021120"/>
                <a:ext cx="5364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95" h="82">
                    <a:moveTo>
                      <a:pt x="88" y="36"/>
                    </a:moveTo>
                    <a:lnTo>
                      <a:pt x="88" y="36"/>
                    </a:lnTo>
                    <a:cubicBezTo>
                      <a:pt x="39" y="2"/>
                      <a:pt x="39" y="2"/>
                      <a:pt x="39" y="2"/>
                    </a:cubicBezTo>
                    <a:cubicBezTo>
                      <a:pt x="36" y="0"/>
                      <a:pt x="33" y="0"/>
                      <a:pt x="30" y="0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94" y="54"/>
                      <a:pt x="94" y="54"/>
                      <a:pt x="94" y="54"/>
                    </a:cubicBezTo>
                    <a:cubicBezTo>
                      <a:pt x="94" y="48"/>
                      <a:pt x="94" y="39"/>
                      <a:pt x="88" y="3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3" name="CustomShape 118"/>
              <p:cNvSpPr/>
              <p:nvPr/>
            </p:nvSpPr>
            <p:spPr>
              <a:xfrm>
                <a:off x="11391840" y="3074400"/>
                <a:ext cx="134640" cy="18792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325">
                    <a:moveTo>
                      <a:pt x="0" y="315"/>
                    </a:moveTo>
                    <a:lnTo>
                      <a:pt x="0" y="315"/>
                    </a:lnTo>
                    <a:cubicBezTo>
                      <a:pt x="3" y="315"/>
                      <a:pt x="6" y="315"/>
                      <a:pt x="6" y="318"/>
                    </a:cubicBezTo>
                    <a:cubicBezTo>
                      <a:pt x="9" y="318"/>
                      <a:pt x="9" y="318"/>
                      <a:pt x="9" y="318"/>
                    </a:cubicBezTo>
                    <a:cubicBezTo>
                      <a:pt x="18" y="324"/>
                      <a:pt x="18" y="324"/>
                      <a:pt x="18" y="324"/>
                    </a:cubicBezTo>
                    <a:cubicBezTo>
                      <a:pt x="242" y="12"/>
                      <a:pt x="242" y="12"/>
                      <a:pt x="242" y="12"/>
                    </a:cubicBezTo>
                    <a:cubicBezTo>
                      <a:pt x="227" y="0"/>
                      <a:pt x="227" y="0"/>
                      <a:pt x="227" y="0"/>
                    </a:cubicBezTo>
                    <a:lnTo>
                      <a:pt x="0" y="31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4" name="CustomShape 119"/>
              <p:cNvSpPr/>
              <p:nvPr/>
            </p:nvSpPr>
            <p:spPr>
              <a:xfrm>
                <a:off x="11345040" y="3237120"/>
                <a:ext cx="46080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85" h="83">
                    <a:moveTo>
                      <a:pt x="78" y="48"/>
                    </a:moveTo>
                    <a:lnTo>
                      <a:pt x="78" y="48"/>
                    </a:lnTo>
                    <a:cubicBezTo>
                      <a:pt x="69" y="45"/>
                      <a:pt x="57" y="36"/>
                      <a:pt x="51" y="27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33" y="18"/>
                      <a:pt x="21" y="9"/>
                      <a:pt x="15" y="3"/>
                    </a:cubicBezTo>
                    <a:lnTo>
                      <a:pt x="15" y="0"/>
                    </a:ln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6" y="6"/>
                      <a:pt x="6" y="15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60"/>
                      <a:pt x="24" y="66"/>
                      <a:pt x="33" y="82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8" y="57"/>
                      <a:pt x="81" y="54"/>
                      <a:pt x="84" y="51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78" y="4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695" name="CustomShape 120"/>
          <p:cNvSpPr/>
          <p:nvPr/>
        </p:nvSpPr>
        <p:spPr>
          <a:xfrm>
            <a:off x="10458720" y="5399640"/>
            <a:ext cx="1604160" cy="51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用人单位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696" name="图片 128"/>
          <p:cNvPicPr/>
          <p:nvPr/>
        </p:nvPicPr>
        <p:blipFill>
          <a:blip r:embed="rId2"/>
          <a:stretch/>
        </p:blipFill>
        <p:spPr>
          <a:xfrm>
            <a:off x="956520" y="3112200"/>
            <a:ext cx="1656000" cy="1656000"/>
          </a:xfrm>
          <a:prstGeom prst="rect">
            <a:avLst/>
          </a:prstGeom>
          <a:ln>
            <a:noFill/>
          </a:ln>
        </p:spPr>
      </p:pic>
      <p:sp>
        <p:nvSpPr>
          <p:cNvPr id="697" name="CustomShape 121"/>
          <p:cNvSpPr/>
          <p:nvPr/>
        </p:nvSpPr>
        <p:spPr>
          <a:xfrm>
            <a:off x="1337400" y="5316480"/>
            <a:ext cx="894240" cy="51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学生</a:t>
            </a:r>
            <a:endParaRPr lang="en-US" sz="2800" b="0" strike="noStrike" spc="-1">
              <a:latin typeface="Arial"/>
            </a:endParaRPr>
          </a:p>
        </p:txBody>
      </p:sp>
      <p:grpSp>
        <p:nvGrpSpPr>
          <p:cNvPr id="698" name="Group 122"/>
          <p:cNvGrpSpPr/>
          <p:nvPr/>
        </p:nvGrpSpPr>
        <p:grpSpPr>
          <a:xfrm>
            <a:off x="3260880" y="1818720"/>
            <a:ext cx="6269400" cy="4254480"/>
            <a:chOff x="3260880" y="1818720"/>
            <a:chExt cx="6269400" cy="4254480"/>
          </a:xfrm>
        </p:grpSpPr>
        <p:sp>
          <p:nvSpPr>
            <p:cNvPr id="699" name="CustomShape 123"/>
            <p:cNvSpPr/>
            <p:nvPr/>
          </p:nvSpPr>
          <p:spPr>
            <a:xfrm>
              <a:off x="3260880" y="2589480"/>
              <a:ext cx="908640" cy="272664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0" name="CustomShape 124"/>
            <p:cNvSpPr/>
            <p:nvPr/>
          </p:nvSpPr>
          <p:spPr>
            <a:xfrm>
              <a:off x="8621640" y="2539800"/>
              <a:ext cx="908640" cy="27763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701" name="Group 125"/>
            <p:cNvGrpSpPr/>
            <p:nvPr/>
          </p:nvGrpSpPr>
          <p:grpSpPr>
            <a:xfrm>
              <a:off x="4102920" y="1818720"/>
              <a:ext cx="4515120" cy="4254480"/>
              <a:chOff x="4102920" y="1818720"/>
              <a:chExt cx="4515120" cy="4254480"/>
            </a:xfrm>
          </p:grpSpPr>
          <p:grpSp>
            <p:nvGrpSpPr>
              <p:cNvPr id="702" name="Group 126"/>
              <p:cNvGrpSpPr/>
              <p:nvPr/>
            </p:nvGrpSpPr>
            <p:grpSpPr>
              <a:xfrm>
                <a:off x="4269600" y="1818720"/>
                <a:ext cx="4209840" cy="4254480"/>
                <a:chOff x="4269600" y="1818720"/>
                <a:chExt cx="4209840" cy="4254480"/>
              </a:xfrm>
            </p:grpSpPr>
            <p:sp>
              <p:nvSpPr>
                <p:cNvPr id="703" name="CustomShape 127"/>
                <p:cNvSpPr/>
                <p:nvPr/>
              </p:nvSpPr>
              <p:spPr>
                <a:xfrm>
                  <a:off x="5182560" y="2751480"/>
                  <a:ext cx="2368440" cy="2350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500" h="1701053">
                      <a:moveTo>
                        <a:pt x="1337982" y="0"/>
                      </a:moveTo>
                      <a:lnTo>
                        <a:pt x="860612" y="356347"/>
                      </a:lnTo>
                      <a:lnTo>
                        <a:pt x="389965" y="6724"/>
                      </a:lnTo>
                      <a:cubicBezTo>
                        <a:pt x="212912" y="105335"/>
                        <a:pt x="109818" y="237565"/>
                        <a:pt x="20171" y="383241"/>
                      </a:cubicBezTo>
                      <a:lnTo>
                        <a:pt x="369794" y="847165"/>
                      </a:lnTo>
                      <a:lnTo>
                        <a:pt x="0" y="1317812"/>
                      </a:lnTo>
                      <a:cubicBezTo>
                        <a:pt x="89646" y="1459006"/>
                        <a:pt x="246530" y="1606924"/>
                        <a:pt x="389965" y="1701053"/>
                      </a:cubicBezTo>
                      <a:lnTo>
                        <a:pt x="860612" y="1364877"/>
                      </a:lnTo>
                      <a:lnTo>
                        <a:pt x="1324535" y="1701053"/>
                      </a:lnTo>
                      <a:cubicBezTo>
                        <a:pt x="1461246" y="1613647"/>
                        <a:pt x="1611407" y="1499347"/>
                        <a:pt x="1714500" y="1337983"/>
                      </a:cubicBezTo>
                      <a:lnTo>
                        <a:pt x="1351429" y="853889"/>
                      </a:lnTo>
                      <a:lnTo>
                        <a:pt x="1714500" y="383241"/>
                      </a:lnTo>
                      <a:cubicBezTo>
                        <a:pt x="1622612" y="242047"/>
                        <a:pt x="1510553" y="114300"/>
                        <a:pt x="1337982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04" name="CustomShape 128"/>
                <p:cNvSpPr/>
                <p:nvPr/>
              </p:nvSpPr>
              <p:spPr>
                <a:xfrm>
                  <a:off x="5674680" y="1818720"/>
                  <a:ext cx="1402560" cy="1362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253" h="986114">
                      <a:moveTo>
                        <a:pt x="1015253" y="64991"/>
                      </a:moveTo>
                      <a:lnTo>
                        <a:pt x="1015253" y="589425"/>
                      </a:lnTo>
                      <a:lnTo>
                        <a:pt x="497541" y="986114"/>
                      </a:lnTo>
                      <a:lnTo>
                        <a:pt x="0" y="589425"/>
                      </a:lnTo>
                      <a:lnTo>
                        <a:pt x="0" y="58267"/>
                      </a:lnTo>
                      <a:cubicBezTo>
                        <a:pt x="244289" y="6719"/>
                        <a:pt x="676835" y="-44826"/>
                        <a:pt x="1015253" y="64991"/>
                      </a:cubicBezTo>
                      <a:close/>
                    </a:path>
                  </a:pathLst>
                </a:custGeom>
                <a:solidFill>
                  <a:srgbClr val="29A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05" name="CustomShape 129"/>
                <p:cNvSpPr/>
                <p:nvPr/>
              </p:nvSpPr>
              <p:spPr>
                <a:xfrm rot="5400000">
                  <a:off x="7097040" y="3259440"/>
                  <a:ext cx="1402560" cy="1362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253" h="986114">
                      <a:moveTo>
                        <a:pt x="1015253" y="64991"/>
                      </a:moveTo>
                      <a:lnTo>
                        <a:pt x="1015253" y="589425"/>
                      </a:lnTo>
                      <a:lnTo>
                        <a:pt x="497541" y="986114"/>
                      </a:lnTo>
                      <a:lnTo>
                        <a:pt x="0" y="589425"/>
                      </a:lnTo>
                      <a:lnTo>
                        <a:pt x="0" y="58267"/>
                      </a:lnTo>
                      <a:cubicBezTo>
                        <a:pt x="244289" y="6719"/>
                        <a:pt x="676835" y="-44826"/>
                        <a:pt x="1015253" y="64991"/>
                      </a:cubicBezTo>
                      <a:close/>
                    </a:path>
                  </a:pathLst>
                </a:custGeom>
                <a:solidFill>
                  <a:srgbClr val="29A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706" name="CustomShape 130"/>
                <p:cNvSpPr/>
                <p:nvPr/>
              </p:nvSpPr>
              <p:spPr>
                <a:xfrm rot="10800000">
                  <a:off x="5666400" y="4710960"/>
                  <a:ext cx="1402560" cy="1362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253" h="986114">
                      <a:moveTo>
                        <a:pt x="1015253" y="64991"/>
                      </a:moveTo>
                      <a:lnTo>
                        <a:pt x="1015253" y="589425"/>
                      </a:lnTo>
                      <a:lnTo>
                        <a:pt x="497541" y="986114"/>
                      </a:lnTo>
                      <a:lnTo>
                        <a:pt x="0" y="589425"/>
                      </a:lnTo>
                      <a:lnTo>
                        <a:pt x="0" y="58267"/>
                      </a:lnTo>
                      <a:cubicBezTo>
                        <a:pt x="244289" y="6719"/>
                        <a:pt x="676835" y="-44826"/>
                        <a:pt x="1015253" y="64991"/>
                      </a:cubicBezTo>
                      <a:close/>
                    </a:path>
                  </a:pathLst>
                </a:custGeom>
                <a:solidFill>
                  <a:srgbClr val="29ABE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707" name="CustomShape 131"/>
                <p:cNvSpPr/>
                <p:nvPr/>
              </p:nvSpPr>
              <p:spPr>
                <a:xfrm rot="16200000">
                  <a:off x="4249440" y="3235680"/>
                  <a:ext cx="1402560" cy="1362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253" h="986114">
                      <a:moveTo>
                        <a:pt x="1015253" y="64991"/>
                      </a:moveTo>
                      <a:lnTo>
                        <a:pt x="1015253" y="589425"/>
                      </a:lnTo>
                      <a:lnTo>
                        <a:pt x="497541" y="986114"/>
                      </a:lnTo>
                      <a:lnTo>
                        <a:pt x="0" y="589425"/>
                      </a:lnTo>
                      <a:lnTo>
                        <a:pt x="0" y="58267"/>
                      </a:lnTo>
                      <a:cubicBezTo>
                        <a:pt x="244289" y="6719"/>
                        <a:pt x="676835" y="-44826"/>
                        <a:pt x="1015253" y="64991"/>
                      </a:cubicBezTo>
                      <a:close/>
                    </a:path>
                  </a:pathLst>
                </a:custGeom>
                <a:solidFill>
                  <a:srgbClr val="29A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708" name="CustomShape 132"/>
              <p:cNvSpPr/>
              <p:nvPr/>
            </p:nvSpPr>
            <p:spPr>
              <a:xfrm>
                <a:off x="5930640" y="3466440"/>
                <a:ext cx="891360" cy="9435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800" b="1" strike="noStrike" spc="-1">
                    <a:solidFill>
                      <a:srgbClr val="0D0D0D"/>
                    </a:solidFill>
                    <a:latin typeface="微软雅黑"/>
                    <a:ea typeface="微软雅黑"/>
                  </a:rPr>
                  <a:t>人才</a:t>
                </a:r>
                <a:endParaRPr lang="en-US" sz="28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800" b="1" strike="noStrike" spc="-1">
                    <a:solidFill>
                      <a:srgbClr val="0D0D0D"/>
                    </a:solidFill>
                    <a:latin typeface="微软雅黑"/>
                    <a:ea typeface="微软雅黑"/>
                  </a:rPr>
                  <a:t>模型</a:t>
                </a:r>
                <a:endParaRPr lang="en-US" sz="2800" b="0" strike="noStrike" spc="-1">
                  <a:latin typeface="Arial"/>
                </a:endParaRPr>
              </a:p>
            </p:txBody>
          </p:sp>
          <p:sp>
            <p:nvSpPr>
              <p:cNvPr id="709" name="CustomShape 133"/>
              <p:cNvSpPr/>
              <p:nvPr/>
            </p:nvSpPr>
            <p:spPr>
              <a:xfrm>
                <a:off x="5725080" y="1901880"/>
                <a:ext cx="1362240" cy="821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FFFFFF"/>
                    </a:solidFill>
                    <a:latin typeface="微软雅黑"/>
                    <a:ea typeface="微软雅黑"/>
                  </a:rPr>
                  <a:t>专业</a:t>
                </a:r>
                <a:br/>
                <a:r>
                  <a:rPr lang="en-US" sz="2400" b="1" strike="noStrike" spc="-1">
                    <a:solidFill>
                      <a:srgbClr val="FFFFFF"/>
                    </a:solidFill>
                    <a:latin typeface="微软雅黑"/>
                    <a:ea typeface="微软雅黑"/>
                  </a:rPr>
                  <a:t>知识</a:t>
                </a:r>
                <a:endParaRPr lang="en-US" sz="2400" b="0" strike="noStrike" spc="-1">
                  <a:latin typeface="Arial"/>
                </a:endParaRPr>
              </a:p>
            </p:txBody>
          </p:sp>
          <p:sp>
            <p:nvSpPr>
              <p:cNvPr id="710" name="CustomShape 134"/>
              <p:cNvSpPr/>
              <p:nvPr/>
            </p:nvSpPr>
            <p:spPr>
              <a:xfrm>
                <a:off x="7255800" y="3707280"/>
                <a:ext cx="136224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FFFFFF"/>
                    </a:solidFill>
                    <a:latin typeface="微软雅黑"/>
                    <a:ea typeface="微软雅黑"/>
                  </a:rPr>
                  <a:t>职业化</a:t>
                </a:r>
                <a:endParaRPr lang="en-US" sz="2400" b="0" strike="noStrike" spc="-1">
                  <a:latin typeface="Arial"/>
                </a:endParaRPr>
              </a:p>
            </p:txBody>
          </p:sp>
          <p:sp>
            <p:nvSpPr>
              <p:cNvPr id="711" name="CustomShape 135"/>
              <p:cNvSpPr/>
              <p:nvPr/>
            </p:nvSpPr>
            <p:spPr>
              <a:xfrm>
                <a:off x="5690520" y="5039640"/>
                <a:ext cx="1362240" cy="821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FFFFFF"/>
                    </a:solidFill>
                    <a:latin typeface="微软雅黑"/>
                    <a:ea typeface="微软雅黑"/>
                  </a:rPr>
                  <a:t>实战</a:t>
                </a:r>
                <a:br/>
                <a:r>
                  <a:rPr lang="en-US" sz="2400" b="1" strike="noStrike" spc="-1">
                    <a:solidFill>
                      <a:srgbClr val="FFFFFF"/>
                    </a:solidFill>
                    <a:latin typeface="微软雅黑"/>
                    <a:ea typeface="微软雅黑"/>
                  </a:rPr>
                  <a:t>能力</a:t>
                </a:r>
                <a:endParaRPr lang="en-US" sz="2400" b="0" strike="noStrike" spc="-1">
                  <a:latin typeface="Arial"/>
                </a:endParaRPr>
              </a:p>
            </p:txBody>
          </p:sp>
          <p:sp>
            <p:nvSpPr>
              <p:cNvPr id="712" name="CustomShape 136"/>
              <p:cNvSpPr/>
              <p:nvPr/>
            </p:nvSpPr>
            <p:spPr>
              <a:xfrm>
                <a:off x="4102920" y="3508920"/>
                <a:ext cx="1362240" cy="821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trike="noStrike" spc="-1">
                    <a:solidFill>
                      <a:srgbClr val="FFFFFF"/>
                    </a:solidFill>
                    <a:latin typeface="微软雅黑"/>
                    <a:ea typeface="微软雅黑"/>
                  </a:rPr>
                  <a:t>行业</a:t>
                </a:r>
                <a:br/>
                <a:r>
                  <a:rPr lang="en-US" sz="2400" b="1" strike="noStrike" spc="-1">
                    <a:solidFill>
                      <a:srgbClr val="FFFFFF"/>
                    </a:solidFill>
                    <a:latin typeface="微软雅黑"/>
                    <a:ea typeface="微软雅黑"/>
                  </a:rPr>
                  <a:t>知识</a:t>
                </a:r>
                <a:endParaRPr lang="en-US" sz="2400" b="0" strike="noStrike" spc="-1">
                  <a:latin typeface="Arial"/>
                </a:endParaRPr>
              </a:p>
            </p:txBody>
          </p:sp>
        </p:grpSp>
      </p:grpSp>
      <p:sp>
        <p:nvSpPr>
          <p:cNvPr id="713" name="CustomShape 137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微软雅黑"/>
              </a:rPr>
              <a:t>企业需要什么人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CustomShape 1"/>
          <p:cNvSpPr/>
          <p:nvPr/>
        </p:nvSpPr>
        <p:spPr>
          <a:xfrm>
            <a:off x="4201560" y="5945040"/>
            <a:ext cx="4657680" cy="91080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1880" tIns="50760" rIns="101880" bIns="5076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D0D0D"/>
                </a:solidFill>
                <a:latin typeface="微软雅黑"/>
                <a:ea typeface="微软雅黑"/>
              </a:rPr>
              <a:t>初级员工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15" name="CustomShape 2"/>
          <p:cNvSpPr/>
          <p:nvPr/>
        </p:nvSpPr>
        <p:spPr>
          <a:xfrm>
            <a:off x="4201560" y="4919760"/>
            <a:ext cx="4657680" cy="91080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1880" tIns="50760" rIns="101880" bIns="5076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D0D0D"/>
                </a:solidFill>
                <a:latin typeface="微软雅黑"/>
                <a:ea typeface="微软雅黑"/>
              </a:rPr>
              <a:t>骨干员工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16" name="CustomShape 3"/>
          <p:cNvSpPr/>
          <p:nvPr/>
        </p:nvSpPr>
        <p:spPr>
          <a:xfrm>
            <a:off x="6631920" y="3717720"/>
            <a:ext cx="4455000" cy="111348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1880" tIns="50760" rIns="101880" bIns="5076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D0D0D"/>
                </a:solidFill>
                <a:latin typeface="微软雅黑"/>
                <a:ea typeface="微软雅黑"/>
              </a:rPr>
              <a:t>专家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17" name="CustomShape 4"/>
          <p:cNvSpPr/>
          <p:nvPr/>
        </p:nvSpPr>
        <p:spPr>
          <a:xfrm>
            <a:off x="6631920" y="2603880"/>
            <a:ext cx="4455000" cy="111348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1880" tIns="50760" rIns="101880" bIns="5076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D0D0D"/>
                </a:solidFill>
                <a:latin typeface="微软雅黑"/>
                <a:ea typeface="微软雅黑"/>
              </a:rPr>
              <a:t>资深专家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18" name="CustomShape 5"/>
          <p:cNvSpPr/>
          <p:nvPr/>
        </p:nvSpPr>
        <p:spPr>
          <a:xfrm>
            <a:off x="6631920" y="1490040"/>
            <a:ext cx="4455000" cy="111348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1880" tIns="50760" rIns="101880" bIns="5076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D0D0D"/>
                </a:solidFill>
                <a:latin typeface="微软雅黑"/>
                <a:ea typeface="微软雅黑"/>
              </a:rPr>
              <a:t>首席专家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19" name="CustomShape 6"/>
          <p:cNvSpPr/>
          <p:nvPr/>
        </p:nvSpPr>
        <p:spPr>
          <a:xfrm>
            <a:off x="1872720" y="3717720"/>
            <a:ext cx="4455000" cy="11134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BE2"/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1880" tIns="50760" rIns="101880" bIns="5076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D0D0D"/>
                </a:solidFill>
                <a:latin typeface="微软雅黑"/>
                <a:ea typeface="微软雅黑"/>
              </a:rPr>
              <a:t>基层管理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20" name="CustomShape 7"/>
          <p:cNvSpPr/>
          <p:nvPr/>
        </p:nvSpPr>
        <p:spPr>
          <a:xfrm>
            <a:off x="1872720" y="2603880"/>
            <a:ext cx="4455000" cy="11134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BE2"/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1880" tIns="50760" rIns="101880" bIns="5076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D0D0D"/>
                </a:solidFill>
                <a:latin typeface="微软雅黑"/>
                <a:ea typeface="微软雅黑"/>
              </a:rPr>
              <a:t>中层管理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21" name="CustomShape 8"/>
          <p:cNvSpPr/>
          <p:nvPr/>
        </p:nvSpPr>
        <p:spPr>
          <a:xfrm>
            <a:off x="1872720" y="1490040"/>
            <a:ext cx="4455000" cy="11134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BE2"/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1880" tIns="50760" rIns="101880" bIns="5076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D0D0D"/>
                </a:solidFill>
                <a:latin typeface="微软雅黑"/>
                <a:ea typeface="微软雅黑"/>
              </a:rPr>
              <a:t>高层管理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22" name="CustomShape 9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微软雅黑"/>
              </a:rPr>
              <a:t>发展才是硬道理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Picture 3"/>
          <p:cNvPicPr/>
          <p:nvPr/>
        </p:nvPicPr>
        <p:blipFill>
          <a:blip r:embed="rId2"/>
          <a:stretch/>
        </p:blipFill>
        <p:spPr>
          <a:xfrm>
            <a:off x="10177200" y="246600"/>
            <a:ext cx="1973520" cy="635760"/>
          </a:xfrm>
          <a:prstGeom prst="rect">
            <a:avLst/>
          </a:prstGeom>
          <a:ln>
            <a:noFill/>
          </a:ln>
        </p:spPr>
      </p:pic>
      <p:sp>
        <p:nvSpPr>
          <p:cNvPr id="724" name="CustomShape 1"/>
          <p:cNvSpPr/>
          <p:nvPr/>
        </p:nvSpPr>
        <p:spPr>
          <a:xfrm>
            <a:off x="1265040" y="5366880"/>
            <a:ext cx="1923480" cy="7408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5" name="CustomShape 2"/>
          <p:cNvSpPr/>
          <p:nvPr/>
        </p:nvSpPr>
        <p:spPr>
          <a:xfrm>
            <a:off x="3087720" y="4021200"/>
            <a:ext cx="2025000" cy="151848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6" name="CustomShape 3"/>
          <p:cNvSpPr/>
          <p:nvPr/>
        </p:nvSpPr>
        <p:spPr>
          <a:xfrm>
            <a:off x="5052960" y="2806200"/>
            <a:ext cx="1923480" cy="151848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7" name="CustomShape 4"/>
          <p:cNvSpPr/>
          <p:nvPr/>
        </p:nvSpPr>
        <p:spPr>
          <a:xfrm>
            <a:off x="6935760" y="1692360"/>
            <a:ext cx="1923480" cy="151848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8" name="CustomShape 5"/>
          <p:cNvSpPr/>
          <p:nvPr/>
        </p:nvSpPr>
        <p:spPr>
          <a:xfrm>
            <a:off x="1467720" y="5438880"/>
            <a:ext cx="607320" cy="607320"/>
          </a:xfrm>
          <a:prstGeom prst="ellipse">
            <a:avLst/>
          </a:prstGeom>
          <a:solidFill>
            <a:srgbClr val="00A1E1"/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9" name="CustomShape 6"/>
          <p:cNvSpPr/>
          <p:nvPr/>
        </p:nvSpPr>
        <p:spPr>
          <a:xfrm>
            <a:off x="4842360" y="4136040"/>
            <a:ext cx="607320" cy="607320"/>
          </a:xfrm>
          <a:prstGeom prst="ellipse">
            <a:avLst/>
          </a:prstGeom>
          <a:solidFill>
            <a:srgbClr val="00A1E1"/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0" name="CustomShape 7"/>
          <p:cNvSpPr/>
          <p:nvPr/>
        </p:nvSpPr>
        <p:spPr>
          <a:xfrm>
            <a:off x="6702840" y="2979360"/>
            <a:ext cx="607320" cy="607320"/>
          </a:xfrm>
          <a:prstGeom prst="ellipse">
            <a:avLst/>
          </a:prstGeom>
          <a:solidFill>
            <a:srgbClr val="00A1E1"/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1" name="CustomShape 8"/>
          <p:cNvSpPr/>
          <p:nvPr/>
        </p:nvSpPr>
        <p:spPr>
          <a:xfrm>
            <a:off x="8394480" y="1732680"/>
            <a:ext cx="607320" cy="607320"/>
          </a:xfrm>
          <a:prstGeom prst="ellipse">
            <a:avLst/>
          </a:prstGeom>
          <a:solidFill>
            <a:srgbClr val="00A1E1"/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2" name="CustomShape 9"/>
          <p:cNvSpPr/>
          <p:nvPr/>
        </p:nvSpPr>
        <p:spPr>
          <a:xfrm>
            <a:off x="758880" y="6142680"/>
            <a:ext cx="2328480" cy="98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520" tIns="64440" rIns="128520" bIns="6444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2003年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软件工程师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33" name="CustomShape 10"/>
          <p:cNvSpPr/>
          <p:nvPr/>
        </p:nvSpPr>
        <p:spPr>
          <a:xfrm>
            <a:off x="2986560" y="5433840"/>
            <a:ext cx="607320" cy="607320"/>
          </a:xfrm>
          <a:prstGeom prst="ellipse">
            <a:avLst/>
          </a:prstGeom>
          <a:solidFill>
            <a:srgbClr val="00A1E1"/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4" name="CustomShape 11"/>
          <p:cNvSpPr/>
          <p:nvPr/>
        </p:nvSpPr>
        <p:spPr>
          <a:xfrm>
            <a:off x="3830760" y="5137560"/>
            <a:ext cx="1721160" cy="98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520" tIns="64440" rIns="128520" bIns="6444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2004年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项目经理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35" name="CustomShape 12"/>
          <p:cNvSpPr/>
          <p:nvPr/>
        </p:nvSpPr>
        <p:spPr>
          <a:xfrm>
            <a:off x="5589000" y="3871800"/>
            <a:ext cx="1721160" cy="98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520" tIns="64440" rIns="128520" bIns="6444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2008年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培训总监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36" name="CustomShape 13"/>
          <p:cNvSpPr/>
          <p:nvPr/>
        </p:nvSpPr>
        <p:spPr>
          <a:xfrm>
            <a:off x="7553160" y="2806200"/>
            <a:ext cx="1721160" cy="98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520" tIns="64440" rIns="128520" bIns="6444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2014年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副总裁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37" name="CustomShape 14"/>
          <p:cNvSpPr/>
          <p:nvPr/>
        </p:nvSpPr>
        <p:spPr>
          <a:xfrm>
            <a:off x="9264600" y="1388880"/>
            <a:ext cx="2885760" cy="140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520" tIns="64440" rIns="128520" bIns="6444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2017年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高级副总裁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软通教育负责人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738" name="图片 22"/>
          <p:cNvPicPr/>
          <p:nvPr/>
        </p:nvPicPr>
        <p:blipFill>
          <a:blip r:embed="rId3"/>
          <a:srcRect l="32605" t="16218" r="33802" b="22249"/>
          <a:stretch/>
        </p:blipFill>
        <p:spPr>
          <a:xfrm>
            <a:off x="567360" y="2648880"/>
            <a:ext cx="2115360" cy="2592360"/>
          </a:xfrm>
          <a:prstGeom prst="rect">
            <a:avLst/>
          </a:prstGeom>
          <a:ln>
            <a:noFill/>
          </a:ln>
        </p:spPr>
      </p:pic>
      <p:pic>
        <p:nvPicPr>
          <p:cNvPr id="739" name="图片 23"/>
          <p:cNvPicPr/>
          <p:nvPr/>
        </p:nvPicPr>
        <p:blipFill>
          <a:blip r:embed="rId4"/>
          <a:srcRect l="12107" r="10066"/>
          <a:stretch/>
        </p:blipFill>
        <p:spPr>
          <a:xfrm>
            <a:off x="9366120" y="2774520"/>
            <a:ext cx="1918080" cy="2592360"/>
          </a:xfrm>
          <a:prstGeom prst="rect">
            <a:avLst/>
          </a:prstGeom>
          <a:ln>
            <a:noFill/>
          </a:ln>
        </p:spPr>
      </p:pic>
      <p:sp>
        <p:nvSpPr>
          <p:cNvPr id="740" name="CustomShape 15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微软雅黑"/>
              </a:rPr>
              <a:t>一个真实的成长案例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9081360" y="6703560"/>
            <a:ext cx="2892960" cy="384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191" name="图片 1"/>
          <p:cNvPicPr/>
          <p:nvPr/>
        </p:nvPicPr>
        <p:blipFill>
          <a:blip r:embed="rId3"/>
          <a:stretch/>
        </p:blipFill>
        <p:spPr>
          <a:xfrm>
            <a:off x="6707880" y="2198880"/>
            <a:ext cx="5588280" cy="3717360"/>
          </a:xfrm>
          <a:prstGeom prst="rect">
            <a:avLst/>
          </a:prstGeom>
          <a:ln>
            <a:noFill/>
          </a:ln>
        </p:spPr>
      </p:pic>
      <p:pic>
        <p:nvPicPr>
          <p:cNvPr id="192" name="图片 2"/>
          <p:cNvPicPr/>
          <p:nvPr/>
        </p:nvPicPr>
        <p:blipFill>
          <a:blip r:embed="rId4"/>
          <a:stretch/>
        </p:blipFill>
        <p:spPr>
          <a:xfrm>
            <a:off x="742320" y="2198880"/>
            <a:ext cx="5573520" cy="3717360"/>
          </a:xfrm>
          <a:prstGeom prst="rect">
            <a:avLst/>
          </a:prstGeom>
          <a:ln>
            <a:noFill/>
          </a:ln>
        </p:spPr>
      </p:pic>
      <p:sp>
        <p:nvSpPr>
          <p:cNvPr id="193" name="CustomShape 2"/>
          <p:cNvSpPr/>
          <p:nvPr/>
        </p:nvSpPr>
        <p:spPr>
          <a:xfrm>
            <a:off x="824040" y="235440"/>
            <a:ext cx="546084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181717"/>
                </a:solidFill>
                <a:latin typeface="Arial"/>
                <a:ea typeface="微软雅黑"/>
              </a:rPr>
              <a:t>实际中的职场是这样的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CustomShape 1"/>
          <p:cNvSpPr/>
          <p:nvPr/>
        </p:nvSpPr>
        <p:spPr>
          <a:xfrm>
            <a:off x="5916600" y="3003480"/>
            <a:ext cx="6941880" cy="120492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2" name="CustomShape 2"/>
          <p:cNvSpPr/>
          <p:nvPr/>
        </p:nvSpPr>
        <p:spPr>
          <a:xfrm>
            <a:off x="4420800" y="2808720"/>
            <a:ext cx="1427400" cy="153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100" b="0" strike="noStrike" spc="-1">
                <a:solidFill>
                  <a:srgbClr val="4F81BD"/>
                </a:solidFill>
                <a:latin typeface="Arial"/>
                <a:ea typeface="微软雅黑"/>
              </a:rPr>
              <a:t>04</a:t>
            </a:r>
            <a:endParaRPr lang="en-US" sz="10100" b="0" strike="noStrike" spc="-1">
              <a:latin typeface="Arial"/>
            </a:endParaRPr>
          </a:p>
        </p:txBody>
      </p:sp>
      <p:sp>
        <p:nvSpPr>
          <p:cNvPr id="743" name="CustomShape 3"/>
          <p:cNvSpPr/>
          <p:nvPr/>
        </p:nvSpPr>
        <p:spPr>
          <a:xfrm>
            <a:off x="6631560" y="3350520"/>
            <a:ext cx="4257720" cy="5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Arial"/>
                <a:ea typeface="微软雅黑"/>
              </a:rPr>
              <a:t>高质量就业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44" name="CustomShape 4"/>
          <p:cNvSpPr/>
          <p:nvPr/>
        </p:nvSpPr>
        <p:spPr>
          <a:xfrm rot="16200000" flipV="1">
            <a:off x="5496480" y="3422520"/>
            <a:ext cx="1204920" cy="36504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45" name="Picture 3"/>
          <p:cNvPicPr/>
          <p:nvPr/>
        </p:nvPicPr>
        <p:blipFill>
          <a:blip r:embed="rId2"/>
          <a:stretch/>
        </p:blipFill>
        <p:spPr>
          <a:xfrm>
            <a:off x="1039680" y="3112200"/>
            <a:ext cx="3008520" cy="96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additive="repl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 additive="repl">
                                        <p:cTn id="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 additive="repl"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CustomShape 1"/>
          <p:cNvSpPr/>
          <p:nvPr/>
        </p:nvSpPr>
        <p:spPr>
          <a:xfrm>
            <a:off x="2036880" y="2464200"/>
            <a:ext cx="9417960" cy="20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软通教育</a:t>
            </a:r>
            <a:endParaRPr lang="en-US" sz="4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8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给你一个</a:t>
            </a:r>
            <a:r>
              <a:rPr lang="en-US" sz="80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脱胎换骨</a:t>
            </a:r>
            <a:r>
              <a:rPr lang="en-US" sz="48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的机会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TextShape 1"/>
          <p:cNvSpPr txBox="1"/>
          <p:nvPr/>
        </p:nvSpPr>
        <p:spPr>
          <a:xfrm>
            <a:off x="9081360" y="6703560"/>
            <a:ext cx="2892960" cy="384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48" name="CustomShape 2"/>
          <p:cNvSpPr/>
          <p:nvPr/>
        </p:nvSpPr>
        <p:spPr>
          <a:xfrm>
            <a:off x="1973880" y="2249280"/>
            <a:ext cx="3240000" cy="1012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1520" tIns="50760" rIns="101520" bIns="5076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400" b="0" strike="noStrike" spc="-1">
                <a:solidFill>
                  <a:srgbClr val="0C0C0C"/>
                </a:solidFill>
                <a:latin typeface="微软雅黑"/>
                <a:ea typeface="微软雅黑"/>
              </a:rPr>
              <a:t>基础知识</a:t>
            </a:r>
            <a:endParaRPr lang="en-US" sz="3400" b="0" strike="noStrike" spc="-1">
              <a:latin typeface="Arial"/>
            </a:endParaRPr>
          </a:p>
        </p:txBody>
      </p:sp>
      <p:sp>
        <p:nvSpPr>
          <p:cNvPr id="749" name="CustomShape 3"/>
          <p:cNvSpPr/>
          <p:nvPr/>
        </p:nvSpPr>
        <p:spPr>
          <a:xfrm>
            <a:off x="1973880" y="3400200"/>
            <a:ext cx="3240000" cy="1012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1520" tIns="50760" rIns="101520" bIns="5076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400" b="0" strike="noStrike" spc="-1">
                <a:solidFill>
                  <a:srgbClr val="0C0C0C"/>
                </a:solidFill>
                <a:latin typeface="微软雅黑"/>
                <a:ea typeface="微软雅黑"/>
              </a:rPr>
              <a:t>经验与能力</a:t>
            </a:r>
            <a:endParaRPr lang="en-US" sz="3400" b="0" strike="noStrike" spc="-1">
              <a:latin typeface="Arial"/>
            </a:endParaRPr>
          </a:p>
        </p:txBody>
      </p:sp>
      <p:sp>
        <p:nvSpPr>
          <p:cNvPr id="750" name="CustomShape 4"/>
          <p:cNvSpPr/>
          <p:nvPr/>
        </p:nvSpPr>
        <p:spPr>
          <a:xfrm>
            <a:off x="1973880" y="4569480"/>
            <a:ext cx="3240000" cy="1012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1520" tIns="50760" rIns="101520" bIns="5076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400" b="0" strike="noStrike" spc="-1">
                <a:solidFill>
                  <a:srgbClr val="0C0C0C"/>
                </a:solidFill>
                <a:latin typeface="微软雅黑"/>
                <a:ea typeface="微软雅黑"/>
              </a:rPr>
              <a:t>心态与职素</a:t>
            </a:r>
            <a:endParaRPr lang="en-US" sz="3400" b="0" strike="noStrike" spc="-1">
              <a:latin typeface="Arial"/>
            </a:endParaRPr>
          </a:p>
        </p:txBody>
      </p:sp>
      <p:sp>
        <p:nvSpPr>
          <p:cNvPr id="751" name="CustomShape 5"/>
          <p:cNvSpPr/>
          <p:nvPr/>
        </p:nvSpPr>
        <p:spPr>
          <a:xfrm>
            <a:off x="5619960" y="2198880"/>
            <a:ext cx="1721160" cy="11134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2" name="CustomShape 6"/>
          <p:cNvSpPr/>
          <p:nvPr/>
        </p:nvSpPr>
        <p:spPr>
          <a:xfrm>
            <a:off x="7787520" y="2249280"/>
            <a:ext cx="3240000" cy="1012320"/>
          </a:xfrm>
          <a:prstGeom prst="rect">
            <a:avLst/>
          </a:prstGeom>
          <a:solidFill>
            <a:srgbClr val="29ABE2"/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1520" tIns="50760" rIns="101520" bIns="5076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400" b="1" strike="noStrike" spc="-1">
                <a:solidFill>
                  <a:srgbClr val="FFFFFF"/>
                </a:solidFill>
                <a:latin typeface="微软雅黑"/>
                <a:ea typeface="微软雅黑"/>
              </a:rPr>
              <a:t>强化基础培训</a:t>
            </a:r>
            <a:endParaRPr lang="en-US" sz="3400" b="0" strike="noStrike" spc="-1">
              <a:latin typeface="Arial"/>
            </a:endParaRPr>
          </a:p>
        </p:txBody>
      </p:sp>
      <p:sp>
        <p:nvSpPr>
          <p:cNvPr id="753" name="CustomShape 7"/>
          <p:cNvSpPr/>
          <p:nvPr/>
        </p:nvSpPr>
        <p:spPr>
          <a:xfrm>
            <a:off x="7794000" y="3400200"/>
            <a:ext cx="3240000" cy="1012320"/>
          </a:xfrm>
          <a:prstGeom prst="rect">
            <a:avLst/>
          </a:prstGeom>
          <a:solidFill>
            <a:srgbClr val="29ABE2"/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1520" tIns="50760" rIns="101520" bIns="5076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400" b="1" strike="noStrike" spc="-1">
                <a:solidFill>
                  <a:srgbClr val="FFFFFF"/>
                </a:solidFill>
                <a:latin typeface="微软雅黑"/>
                <a:ea typeface="微软雅黑"/>
              </a:rPr>
              <a:t>真实项目实训</a:t>
            </a:r>
            <a:endParaRPr lang="en-US" sz="3400" b="0" strike="noStrike" spc="-1">
              <a:latin typeface="Arial"/>
            </a:endParaRPr>
          </a:p>
        </p:txBody>
      </p:sp>
      <p:sp>
        <p:nvSpPr>
          <p:cNvPr id="754" name="CustomShape 8"/>
          <p:cNvSpPr/>
          <p:nvPr/>
        </p:nvSpPr>
        <p:spPr>
          <a:xfrm>
            <a:off x="5619960" y="3400200"/>
            <a:ext cx="1721160" cy="11134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5" name="CustomShape 9"/>
          <p:cNvSpPr/>
          <p:nvPr/>
        </p:nvSpPr>
        <p:spPr>
          <a:xfrm>
            <a:off x="5619960" y="4518720"/>
            <a:ext cx="1721160" cy="11134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6" name="CustomShape 10"/>
          <p:cNvSpPr/>
          <p:nvPr/>
        </p:nvSpPr>
        <p:spPr>
          <a:xfrm>
            <a:off x="7797600" y="4538880"/>
            <a:ext cx="3240000" cy="1012320"/>
          </a:xfrm>
          <a:prstGeom prst="rect">
            <a:avLst/>
          </a:prstGeom>
          <a:solidFill>
            <a:srgbClr val="29ABE2"/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1520" tIns="50760" rIns="101520" bIns="5076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400" b="1" strike="noStrike" spc="-1">
                <a:solidFill>
                  <a:srgbClr val="FFFFFF"/>
                </a:solidFill>
                <a:latin typeface="微软雅黑"/>
                <a:ea typeface="微软雅黑"/>
              </a:rPr>
              <a:t>职业素养培训</a:t>
            </a:r>
            <a:endParaRPr lang="en-US" sz="3400" b="0" strike="noStrike" spc="-1">
              <a:latin typeface="Arial"/>
            </a:endParaRPr>
          </a:p>
        </p:txBody>
      </p:sp>
      <p:sp>
        <p:nvSpPr>
          <p:cNvPr id="757" name="CustomShape 11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微软雅黑"/>
              </a:rPr>
              <a:t>你需要的是入门的敲门砖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CustomShape 1"/>
          <p:cNvSpPr/>
          <p:nvPr/>
        </p:nvSpPr>
        <p:spPr>
          <a:xfrm>
            <a:off x="1406520" y="3777120"/>
            <a:ext cx="7576920" cy="17424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9" name="CustomShape 2"/>
          <p:cNvSpPr/>
          <p:nvPr/>
        </p:nvSpPr>
        <p:spPr>
          <a:xfrm flipV="1">
            <a:off x="3520800" y="4129560"/>
            <a:ext cx="1118160" cy="859680"/>
          </a:xfrm>
          <a:custGeom>
            <a:avLst/>
            <a:gdLst/>
            <a:ahLst/>
            <a:cxnLst/>
            <a:rect l="l" t="t" r="r" b="b"/>
            <a:pathLst>
              <a:path w="321" h="263">
                <a:moveTo>
                  <a:pt x="321" y="263"/>
                </a:moveTo>
                <a:cubicBezTo>
                  <a:pt x="145" y="263"/>
                  <a:pt x="145" y="263"/>
                  <a:pt x="145" y="263"/>
                </a:cubicBezTo>
                <a:cubicBezTo>
                  <a:pt x="91" y="263"/>
                  <a:pt x="47" y="219"/>
                  <a:pt x="47" y="165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73"/>
                  <a:pt x="26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55" y="0"/>
                  <a:pt x="99" y="44"/>
                  <a:pt x="99" y="98"/>
                </a:cubicBezTo>
                <a:cubicBezTo>
                  <a:pt x="99" y="165"/>
                  <a:pt x="99" y="165"/>
                  <a:pt x="99" y="165"/>
                </a:cubicBezTo>
                <a:cubicBezTo>
                  <a:pt x="99" y="190"/>
                  <a:pt x="119" y="211"/>
                  <a:pt x="145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1" y="263"/>
                  <a:pt x="321" y="263"/>
                  <a:pt x="321" y="263"/>
                </a:cubicBezTo>
              </a:path>
            </a:pathLst>
          </a:custGeom>
          <a:solidFill>
            <a:srgbClr val="29ABE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0" name="CustomShape 3"/>
          <p:cNvSpPr/>
          <p:nvPr/>
        </p:nvSpPr>
        <p:spPr>
          <a:xfrm>
            <a:off x="10194840" y="2442960"/>
            <a:ext cx="1202760" cy="272880"/>
          </a:xfrm>
          <a:prstGeom prst="rightArrow">
            <a:avLst>
              <a:gd name="adj1" fmla="val 69743"/>
              <a:gd name="adj2" fmla="val 67436"/>
            </a:avLst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1" name="CustomShape 4"/>
          <p:cNvSpPr/>
          <p:nvPr/>
        </p:nvSpPr>
        <p:spPr>
          <a:xfrm flipH="1" flipV="1">
            <a:off x="2456280" y="4129560"/>
            <a:ext cx="1055160" cy="859680"/>
          </a:xfrm>
          <a:custGeom>
            <a:avLst/>
            <a:gdLst/>
            <a:ahLst/>
            <a:cxnLst/>
            <a:rect l="l" t="t" r="r" b="b"/>
            <a:pathLst>
              <a:path w="321" h="263">
                <a:moveTo>
                  <a:pt x="321" y="263"/>
                </a:moveTo>
                <a:cubicBezTo>
                  <a:pt x="145" y="263"/>
                  <a:pt x="145" y="263"/>
                  <a:pt x="145" y="263"/>
                </a:cubicBezTo>
                <a:cubicBezTo>
                  <a:pt x="91" y="263"/>
                  <a:pt x="47" y="219"/>
                  <a:pt x="47" y="165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73"/>
                  <a:pt x="26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55" y="0"/>
                  <a:pt x="99" y="44"/>
                  <a:pt x="99" y="98"/>
                </a:cubicBezTo>
                <a:cubicBezTo>
                  <a:pt x="99" y="165"/>
                  <a:pt x="99" y="165"/>
                  <a:pt x="99" y="165"/>
                </a:cubicBezTo>
                <a:cubicBezTo>
                  <a:pt x="99" y="190"/>
                  <a:pt x="119" y="211"/>
                  <a:pt x="145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1" y="263"/>
                  <a:pt x="321" y="263"/>
                  <a:pt x="321" y="263"/>
                </a:cubicBezTo>
              </a:path>
            </a:pathLst>
          </a:custGeom>
          <a:solidFill>
            <a:srgbClr val="29ABE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2" name="CustomShape 5"/>
          <p:cNvSpPr/>
          <p:nvPr/>
        </p:nvSpPr>
        <p:spPr>
          <a:xfrm flipV="1">
            <a:off x="5693040" y="4129560"/>
            <a:ext cx="1118160" cy="859680"/>
          </a:xfrm>
          <a:custGeom>
            <a:avLst/>
            <a:gdLst/>
            <a:ahLst/>
            <a:cxnLst/>
            <a:rect l="l" t="t" r="r" b="b"/>
            <a:pathLst>
              <a:path w="321" h="263">
                <a:moveTo>
                  <a:pt x="321" y="263"/>
                </a:moveTo>
                <a:cubicBezTo>
                  <a:pt x="145" y="263"/>
                  <a:pt x="145" y="263"/>
                  <a:pt x="145" y="263"/>
                </a:cubicBezTo>
                <a:cubicBezTo>
                  <a:pt x="91" y="263"/>
                  <a:pt x="47" y="219"/>
                  <a:pt x="47" y="165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73"/>
                  <a:pt x="26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55" y="0"/>
                  <a:pt x="99" y="44"/>
                  <a:pt x="99" y="98"/>
                </a:cubicBezTo>
                <a:cubicBezTo>
                  <a:pt x="99" y="165"/>
                  <a:pt x="99" y="165"/>
                  <a:pt x="99" y="165"/>
                </a:cubicBezTo>
                <a:cubicBezTo>
                  <a:pt x="99" y="190"/>
                  <a:pt x="119" y="211"/>
                  <a:pt x="145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1" y="263"/>
                  <a:pt x="321" y="263"/>
                  <a:pt x="321" y="263"/>
                </a:cubicBezTo>
              </a:path>
            </a:pathLst>
          </a:custGeom>
          <a:solidFill>
            <a:srgbClr val="29ABE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3" name="CustomShape 6"/>
          <p:cNvSpPr/>
          <p:nvPr/>
        </p:nvSpPr>
        <p:spPr>
          <a:xfrm flipH="1" flipV="1">
            <a:off x="4638600" y="4129560"/>
            <a:ext cx="1055160" cy="859680"/>
          </a:xfrm>
          <a:custGeom>
            <a:avLst/>
            <a:gdLst/>
            <a:ahLst/>
            <a:cxnLst/>
            <a:rect l="l" t="t" r="r" b="b"/>
            <a:pathLst>
              <a:path w="321" h="263">
                <a:moveTo>
                  <a:pt x="321" y="263"/>
                </a:moveTo>
                <a:cubicBezTo>
                  <a:pt x="145" y="263"/>
                  <a:pt x="145" y="263"/>
                  <a:pt x="145" y="263"/>
                </a:cubicBezTo>
                <a:cubicBezTo>
                  <a:pt x="91" y="263"/>
                  <a:pt x="47" y="219"/>
                  <a:pt x="47" y="165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73"/>
                  <a:pt x="26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55" y="0"/>
                  <a:pt x="99" y="44"/>
                  <a:pt x="99" y="98"/>
                </a:cubicBezTo>
                <a:cubicBezTo>
                  <a:pt x="99" y="165"/>
                  <a:pt x="99" y="165"/>
                  <a:pt x="99" y="165"/>
                </a:cubicBezTo>
                <a:cubicBezTo>
                  <a:pt x="99" y="190"/>
                  <a:pt x="119" y="211"/>
                  <a:pt x="145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1" y="263"/>
                  <a:pt x="321" y="263"/>
                  <a:pt x="321" y="263"/>
                </a:cubicBezTo>
              </a:path>
            </a:pathLst>
          </a:custGeom>
          <a:solidFill>
            <a:srgbClr val="29ABE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4" name="CustomShape 7"/>
          <p:cNvSpPr/>
          <p:nvPr/>
        </p:nvSpPr>
        <p:spPr>
          <a:xfrm flipV="1">
            <a:off x="7865280" y="4129560"/>
            <a:ext cx="1118160" cy="859680"/>
          </a:xfrm>
          <a:custGeom>
            <a:avLst/>
            <a:gdLst/>
            <a:ahLst/>
            <a:cxnLst/>
            <a:rect l="l" t="t" r="r" b="b"/>
            <a:pathLst>
              <a:path w="321" h="263">
                <a:moveTo>
                  <a:pt x="321" y="263"/>
                </a:moveTo>
                <a:cubicBezTo>
                  <a:pt x="145" y="263"/>
                  <a:pt x="145" y="263"/>
                  <a:pt x="145" y="263"/>
                </a:cubicBezTo>
                <a:cubicBezTo>
                  <a:pt x="91" y="263"/>
                  <a:pt x="47" y="219"/>
                  <a:pt x="47" y="165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73"/>
                  <a:pt x="26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55" y="0"/>
                  <a:pt x="99" y="44"/>
                  <a:pt x="99" y="98"/>
                </a:cubicBezTo>
                <a:cubicBezTo>
                  <a:pt x="99" y="165"/>
                  <a:pt x="99" y="165"/>
                  <a:pt x="99" y="165"/>
                </a:cubicBezTo>
                <a:cubicBezTo>
                  <a:pt x="99" y="190"/>
                  <a:pt x="119" y="211"/>
                  <a:pt x="145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1" y="263"/>
                  <a:pt x="321" y="263"/>
                  <a:pt x="321" y="263"/>
                </a:cubicBezTo>
              </a:path>
            </a:pathLst>
          </a:custGeom>
          <a:solidFill>
            <a:srgbClr val="29ABE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5" name="CustomShape 8"/>
          <p:cNvSpPr/>
          <p:nvPr/>
        </p:nvSpPr>
        <p:spPr>
          <a:xfrm flipH="1" flipV="1">
            <a:off x="6810840" y="4129560"/>
            <a:ext cx="1055160" cy="859680"/>
          </a:xfrm>
          <a:custGeom>
            <a:avLst/>
            <a:gdLst/>
            <a:ahLst/>
            <a:cxnLst/>
            <a:rect l="l" t="t" r="r" b="b"/>
            <a:pathLst>
              <a:path w="321" h="263">
                <a:moveTo>
                  <a:pt x="321" y="263"/>
                </a:moveTo>
                <a:cubicBezTo>
                  <a:pt x="145" y="263"/>
                  <a:pt x="145" y="263"/>
                  <a:pt x="145" y="263"/>
                </a:cubicBezTo>
                <a:cubicBezTo>
                  <a:pt x="91" y="263"/>
                  <a:pt x="47" y="219"/>
                  <a:pt x="47" y="165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73"/>
                  <a:pt x="26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55" y="0"/>
                  <a:pt x="99" y="44"/>
                  <a:pt x="99" y="98"/>
                </a:cubicBezTo>
                <a:cubicBezTo>
                  <a:pt x="99" y="165"/>
                  <a:pt x="99" y="165"/>
                  <a:pt x="99" y="165"/>
                </a:cubicBezTo>
                <a:cubicBezTo>
                  <a:pt x="99" y="190"/>
                  <a:pt x="119" y="211"/>
                  <a:pt x="145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1" y="263"/>
                  <a:pt x="321" y="263"/>
                  <a:pt x="321" y="263"/>
                </a:cubicBezTo>
              </a:path>
            </a:pathLst>
          </a:custGeom>
          <a:solidFill>
            <a:srgbClr val="29ABE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6" name="CustomShape 9"/>
          <p:cNvSpPr/>
          <p:nvPr/>
        </p:nvSpPr>
        <p:spPr>
          <a:xfrm>
            <a:off x="1993320" y="3376080"/>
            <a:ext cx="293040" cy="394200"/>
          </a:xfrm>
          <a:prstGeom prst="triangle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7" name="CustomShape 10"/>
          <p:cNvSpPr/>
          <p:nvPr/>
        </p:nvSpPr>
        <p:spPr>
          <a:xfrm>
            <a:off x="3273840" y="3257280"/>
            <a:ext cx="357840" cy="513000"/>
          </a:xfrm>
          <a:prstGeom prst="triangle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8" name="CustomShape 11"/>
          <p:cNvSpPr/>
          <p:nvPr/>
        </p:nvSpPr>
        <p:spPr>
          <a:xfrm>
            <a:off x="4619160" y="3074760"/>
            <a:ext cx="448200" cy="695520"/>
          </a:xfrm>
          <a:prstGeom prst="triangle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9" name="CustomShape 12"/>
          <p:cNvSpPr/>
          <p:nvPr/>
        </p:nvSpPr>
        <p:spPr>
          <a:xfrm>
            <a:off x="6054840" y="2884680"/>
            <a:ext cx="513720" cy="885240"/>
          </a:xfrm>
          <a:prstGeom prst="triangle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13"/>
          <p:cNvSpPr/>
          <p:nvPr/>
        </p:nvSpPr>
        <p:spPr>
          <a:xfrm>
            <a:off x="7556040" y="2607840"/>
            <a:ext cx="617760" cy="1162080"/>
          </a:xfrm>
          <a:prstGeom prst="triangle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1" name="CustomShape 14"/>
          <p:cNvSpPr/>
          <p:nvPr/>
        </p:nvSpPr>
        <p:spPr>
          <a:xfrm>
            <a:off x="7478280" y="1945800"/>
            <a:ext cx="773640" cy="560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7150" dist="1908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  <p:txBody>
          <a:bodyPr lIns="96480" tIns="48240" rIns="96480" bIns="482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500" b="1" strike="noStrike" spc="-1">
                <a:solidFill>
                  <a:srgbClr val="0C0C0C"/>
                </a:solidFill>
                <a:latin typeface="微软雅黑"/>
                <a:ea typeface="微软雅黑"/>
              </a:rPr>
              <a:t>真实</a:t>
            </a:r>
            <a:endParaRPr lang="en-US" sz="15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500" b="1" strike="noStrike" spc="-1">
                <a:solidFill>
                  <a:srgbClr val="0C0C0C"/>
                </a:solidFill>
                <a:latin typeface="微软雅黑"/>
                <a:ea typeface="微软雅黑"/>
              </a:rPr>
              <a:t>项目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772" name="CustomShape 15"/>
          <p:cNvSpPr/>
          <p:nvPr/>
        </p:nvSpPr>
        <p:spPr>
          <a:xfrm>
            <a:off x="5924880" y="1945800"/>
            <a:ext cx="773640" cy="561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7150" dist="1908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  <p:txBody>
          <a:bodyPr lIns="96480" tIns="48240" rIns="96480" bIns="482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500" b="1" strike="noStrike" spc="-1">
                <a:solidFill>
                  <a:srgbClr val="0C0C0C"/>
                </a:solidFill>
                <a:latin typeface="微软雅黑"/>
                <a:ea typeface="微软雅黑"/>
              </a:rPr>
              <a:t>……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773" name="CustomShape 16"/>
          <p:cNvSpPr/>
          <p:nvPr/>
        </p:nvSpPr>
        <p:spPr>
          <a:xfrm>
            <a:off x="4456440" y="1945800"/>
            <a:ext cx="773640" cy="560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7150" dist="1908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  <p:txBody>
          <a:bodyPr lIns="96480" tIns="48240" rIns="96480" bIns="482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500" b="1" strike="noStrike" spc="-1">
                <a:solidFill>
                  <a:srgbClr val="0C0C0C"/>
                </a:solidFill>
                <a:latin typeface="微软雅黑"/>
                <a:ea typeface="微软雅黑"/>
              </a:rPr>
              <a:t>模拟</a:t>
            </a:r>
            <a:endParaRPr lang="en-US" sz="15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500" b="1" strike="noStrike" spc="-1">
                <a:solidFill>
                  <a:srgbClr val="0C0C0C"/>
                </a:solidFill>
                <a:latin typeface="微软雅黑"/>
                <a:ea typeface="微软雅黑"/>
              </a:rPr>
              <a:t>项目3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774" name="CustomShape 17"/>
          <p:cNvSpPr/>
          <p:nvPr/>
        </p:nvSpPr>
        <p:spPr>
          <a:xfrm>
            <a:off x="3065760" y="1945800"/>
            <a:ext cx="773640" cy="560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7150" dist="1908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  <p:txBody>
          <a:bodyPr lIns="96480" tIns="48240" rIns="96480" bIns="482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500" b="1" strike="noStrike" spc="-1">
                <a:solidFill>
                  <a:srgbClr val="0C0C0C"/>
                </a:solidFill>
                <a:latin typeface="微软雅黑"/>
                <a:ea typeface="微软雅黑"/>
              </a:rPr>
              <a:t>模拟</a:t>
            </a:r>
            <a:endParaRPr lang="en-US" sz="15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500" b="1" strike="noStrike" spc="-1">
                <a:solidFill>
                  <a:srgbClr val="0C0C0C"/>
                </a:solidFill>
                <a:latin typeface="微软雅黑"/>
                <a:ea typeface="微软雅黑"/>
              </a:rPr>
              <a:t>项目2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775" name="CustomShape 18"/>
          <p:cNvSpPr/>
          <p:nvPr/>
        </p:nvSpPr>
        <p:spPr>
          <a:xfrm>
            <a:off x="1753200" y="1945800"/>
            <a:ext cx="773640" cy="560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7150" dist="1908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  <p:txBody>
          <a:bodyPr lIns="96480" tIns="48240" rIns="96480" bIns="482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500" b="1" strike="noStrike" spc="-1">
                <a:solidFill>
                  <a:srgbClr val="0C0C0C"/>
                </a:solidFill>
                <a:latin typeface="微软雅黑"/>
                <a:ea typeface="微软雅黑"/>
              </a:rPr>
              <a:t>模拟</a:t>
            </a:r>
            <a:endParaRPr lang="en-US" sz="15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500" b="1" strike="noStrike" spc="-1">
                <a:solidFill>
                  <a:srgbClr val="0C0C0C"/>
                </a:solidFill>
                <a:latin typeface="微软雅黑"/>
                <a:ea typeface="微软雅黑"/>
              </a:rPr>
              <a:t>项目1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776" name="CustomShape 19"/>
          <p:cNvSpPr/>
          <p:nvPr/>
        </p:nvSpPr>
        <p:spPr>
          <a:xfrm>
            <a:off x="3125880" y="4462920"/>
            <a:ext cx="773640" cy="560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7150" dist="1908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  <p:txBody>
          <a:bodyPr lIns="96480" tIns="48240" rIns="96480" bIns="482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500" b="1" strike="noStrike" spc="-1">
                <a:solidFill>
                  <a:srgbClr val="0C0C0C"/>
                </a:solidFill>
                <a:latin typeface="微软雅黑"/>
                <a:ea typeface="微软雅黑"/>
              </a:rPr>
              <a:t>团队</a:t>
            </a:r>
            <a:endParaRPr lang="en-US" sz="15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500" b="1" strike="noStrike" spc="-1">
                <a:solidFill>
                  <a:srgbClr val="0C0C0C"/>
                </a:solidFill>
                <a:latin typeface="微软雅黑"/>
                <a:ea typeface="微软雅黑"/>
              </a:rPr>
              <a:t>协作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777" name="CustomShape 20"/>
          <p:cNvSpPr/>
          <p:nvPr/>
        </p:nvSpPr>
        <p:spPr>
          <a:xfrm>
            <a:off x="5346360" y="4466520"/>
            <a:ext cx="773640" cy="560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7150" dist="1908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  <p:txBody>
          <a:bodyPr lIns="96480" tIns="48240" rIns="96480" bIns="482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500" b="1" strike="noStrike" spc="-1">
                <a:solidFill>
                  <a:srgbClr val="0C0C0C"/>
                </a:solidFill>
                <a:latin typeface="微软雅黑"/>
                <a:ea typeface="微软雅黑"/>
              </a:rPr>
              <a:t>编程</a:t>
            </a:r>
            <a:endParaRPr lang="en-US" sz="15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500" b="1" strike="noStrike" spc="-1">
                <a:solidFill>
                  <a:srgbClr val="0C0C0C"/>
                </a:solidFill>
                <a:latin typeface="微软雅黑"/>
                <a:ea typeface="微软雅黑"/>
              </a:rPr>
              <a:t>之道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778" name="CustomShape 21"/>
          <p:cNvSpPr/>
          <p:nvPr/>
        </p:nvSpPr>
        <p:spPr>
          <a:xfrm>
            <a:off x="7507800" y="4484880"/>
            <a:ext cx="773640" cy="560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7150" dist="1908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  <p:txBody>
          <a:bodyPr lIns="96480" tIns="48240" rIns="96480" bIns="482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500" b="1" strike="noStrike" spc="-1">
                <a:solidFill>
                  <a:srgbClr val="0C0C0C"/>
                </a:solidFill>
                <a:latin typeface="微软雅黑"/>
                <a:ea typeface="微软雅黑"/>
              </a:rPr>
              <a:t>分享</a:t>
            </a:r>
            <a:endParaRPr lang="en-US" sz="15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500" b="1" strike="noStrike" spc="-1">
                <a:solidFill>
                  <a:srgbClr val="0C0C0C"/>
                </a:solidFill>
                <a:latin typeface="微软雅黑"/>
                <a:ea typeface="微软雅黑"/>
              </a:rPr>
              <a:t>成就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779" name="CustomShape 22"/>
          <p:cNvSpPr/>
          <p:nvPr/>
        </p:nvSpPr>
        <p:spPr>
          <a:xfrm>
            <a:off x="1407240" y="4129560"/>
            <a:ext cx="1051200" cy="17352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0" name="CustomShape 23"/>
          <p:cNvSpPr/>
          <p:nvPr/>
        </p:nvSpPr>
        <p:spPr>
          <a:xfrm>
            <a:off x="378000" y="3406320"/>
            <a:ext cx="1245600" cy="1227240"/>
          </a:xfrm>
          <a:custGeom>
            <a:avLst/>
            <a:gdLst/>
            <a:ahLst/>
            <a:cxnLst/>
            <a:rect l="l" t="t" r="r" b="b"/>
            <a:pathLst>
              <a:path w="286" h="286">
                <a:moveTo>
                  <a:pt x="143" y="286"/>
                </a:moveTo>
                <a:cubicBezTo>
                  <a:pt x="65" y="286"/>
                  <a:pt x="0" y="222"/>
                  <a:pt x="0" y="143"/>
                </a:cubicBezTo>
                <a:cubicBezTo>
                  <a:pt x="0" y="64"/>
                  <a:pt x="65" y="0"/>
                  <a:pt x="143" y="0"/>
                </a:cubicBezTo>
                <a:cubicBezTo>
                  <a:pt x="222" y="0"/>
                  <a:pt x="286" y="64"/>
                  <a:pt x="286" y="143"/>
                </a:cubicBezTo>
                <a:cubicBezTo>
                  <a:pt x="286" y="222"/>
                  <a:pt x="222" y="286"/>
                  <a:pt x="143" y="286"/>
                </a:cubicBezTo>
                <a:moveTo>
                  <a:pt x="143" y="52"/>
                </a:moveTo>
                <a:cubicBezTo>
                  <a:pt x="93" y="52"/>
                  <a:pt x="52" y="93"/>
                  <a:pt x="52" y="143"/>
                </a:cubicBezTo>
                <a:cubicBezTo>
                  <a:pt x="52" y="193"/>
                  <a:pt x="93" y="234"/>
                  <a:pt x="143" y="234"/>
                </a:cubicBezTo>
                <a:cubicBezTo>
                  <a:pt x="193" y="234"/>
                  <a:pt x="234" y="193"/>
                  <a:pt x="234" y="143"/>
                </a:cubicBezTo>
                <a:cubicBezTo>
                  <a:pt x="234" y="93"/>
                  <a:pt x="193" y="52"/>
                  <a:pt x="143" y="52"/>
                </a:cubicBezTo>
              </a:path>
            </a:pathLst>
          </a:custGeom>
          <a:solidFill>
            <a:schemeClr val="bg1">
              <a:lumMod val="50000"/>
            </a:scheme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1" name="CustomShape 24"/>
          <p:cNvSpPr/>
          <p:nvPr/>
        </p:nvSpPr>
        <p:spPr>
          <a:xfrm>
            <a:off x="596880" y="3690720"/>
            <a:ext cx="828720" cy="65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800" b="1" strike="noStrike" spc="-1">
                <a:solidFill>
                  <a:srgbClr val="0C0C0C"/>
                </a:solidFill>
                <a:latin typeface="微软雅黑"/>
                <a:ea typeface="微软雅黑"/>
              </a:rPr>
              <a:t>软通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20000"/>
              </a:lnSpc>
            </a:pPr>
            <a:r>
              <a:rPr lang="en-US" sz="1800" b="1" strike="noStrike" spc="-1">
                <a:solidFill>
                  <a:srgbClr val="0C0C0C"/>
                </a:solidFill>
                <a:latin typeface="微软雅黑"/>
                <a:ea typeface="微软雅黑"/>
              </a:rPr>
              <a:t>教育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782" name="Group 25"/>
          <p:cNvGrpSpPr/>
          <p:nvPr/>
        </p:nvGrpSpPr>
        <p:grpSpPr>
          <a:xfrm>
            <a:off x="9519120" y="2421720"/>
            <a:ext cx="2742840" cy="1486440"/>
            <a:chOff x="9519120" y="2421720"/>
            <a:chExt cx="2742840" cy="1486440"/>
          </a:xfrm>
        </p:grpSpPr>
        <p:grpSp>
          <p:nvGrpSpPr>
            <p:cNvPr id="783" name="Group 26"/>
            <p:cNvGrpSpPr/>
            <p:nvPr/>
          </p:nvGrpSpPr>
          <p:grpSpPr>
            <a:xfrm>
              <a:off x="9519120" y="2421720"/>
              <a:ext cx="2742840" cy="1037520"/>
              <a:chOff x="9519120" y="2421720"/>
              <a:chExt cx="2742840" cy="1037520"/>
            </a:xfrm>
          </p:grpSpPr>
          <p:pic>
            <p:nvPicPr>
              <p:cNvPr id="784" name="图片 60"/>
              <p:cNvPicPr/>
              <p:nvPr/>
            </p:nvPicPr>
            <p:blipFill>
              <a:blip r:embed="rId3"/>
              <a:stretch/>
            </p:blipFill>
            <p:spPr>
              <a:xfrm>
                <a:off x="11224440" y="2421720"/>
                <a:ext cx="1037520" cy="1037520"/>
              </a:xfrm>
              <a:prstGeom prst="rect">
                <a:avLst/>
              </a:prstGeom>
              <a:ln w="9360">
                <a:noFill/>
              </a:ln>
            </p:spPr>
          </p:pic>
          <p:pic>
            <p:nvPicPr>
              <p:cNvPr id="785" name="Picture 2"/>
              <p:cNvPicPr/>
              <p:nvPr/>
            </p:nvPicPr>
            <p:blipFill>
              <a:blip r:embed="rId4"/>
              <a:srcRect b="24478"/>
              <a:stretch/>
            </p:blipFill>
            <p:spPr>
              <a:xfrm>
                <a:off x="9519120" y="2781720"/>
                <a:ext cx="679680" cy="2714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86" name="Picture 4"/>
              <p:cNvPicPr/>
              <p:nvPr/>
            </p:nvPicPr>
            <p:blipFill>
              <a:blip r:embed="rId5"/>
              <a:stretch/>
            </p:blipFill>
            <p:spPr>
              <a:xfrm>
                <a:off x="10282320" y="2620800"/>
                <a:ext cx="841320" cy="640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787" name="Group 27"/>
            <p:cNvGrpSpPr/>
            <p:nvPr/>
          </p:nvGrpSpPr>
          <p:grpSpPr>
            <a:xfrm>
              <a:off x="9607680" y="3100320"/>
              <a:ext cx="2404800" cy="807840"/>
              <a:chOff x="9607680" y="3100320"/>
              <a:chExt cx="2404800" cy="807840"/>
            </a:xfrm>
          </p:grpSpPr>
          <p:pic>
            <p:nvPicPr>
              <p:cNvPr id="788" name="图片 55"/>
              <p:cNvPicPr/>
              <p:nvPr/>
            </p:nvPicPr>
            <p:blipFill>
              <a:blip r:embed="rId6"/>
              <a:stretch/>
            </p:blipFill>
            <p:spPr>
              <a:xfrm>
                <a:off x="11120040" y="3130200"/>
                <a:ext cx="892440" cy="3276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89" name="图片 56"/>
              <p:cNvPicPr/>
              <p:nvPr/>
            </p:nvPicPr>
            <p:blipFill>
              <a:blip r:embed="rId7"/>
              <a:stretch/>
            </p:blipFill>
            <p:spPr>
              <a:xfrm>
                <a:off x="10393560" y="3204720"/>
                <a:ext cx="446040" cy="1785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90" name="图片 57"/>
              <p:cNvPicPr/>
              <p:nvPr/>
            </p:nvPicPr>
            <p:blipFill>
              <a:blip r:embed="rId8"/>
              <a:stretch/>
            </p:blipFill>
            <p:spPr>
              <a:xfrm>
                <a:off x="9633600" y="3100320"/>
                <a:ext cx="378000" cy="378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91" name="图片 58"/>
              <p:cNvPicPr/>
              <p:nvPr/>
            </p:nvPicPr>
            <p:blipFill>
              <a:blip r:embed="rId9"/>
              <a:stretch/>
            </p:blipFill>
            <p:spPr>
              <a:xfrm>
                <a:off x="9607680" y="3559320"/>
                <a:ext cx="493920" cy="348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92" name="图片 59"/>
              <p:cNvPicPr/>
              <p:nvPr/>
            </p:nvPicPr>
            <p:blipFill>
              <a:blip r:embed="rId10"/>
              <a:stretch/>
            </p:blipFill>
            <p:spPr>
              <a:xfrm>
                <a:off x="10347120" y="3619440"/>
                <a:ext cx="800640" cy="28008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793" name="Group 28"/>
          <p:cNvGrpSpPr/>
          <p:nvPr/>
        </p:nvGrpSpPr>
        <p:grpSpPr>
          <a:xfrm>
            <a:off x="9453600" y="3957840"/>
            <a:ext cx="3300120" cy="1386360"/>
            <a:chOff x="9453600" y="3957840"/>
            <a:chExt cx="3300120" cy="1386360"/>
          </a:xfrm>
        </p:grpSpPr>
        <p:pic>
          <p:nvPicPr>
            <p:cNvPr id="794" name="图片 44"/>
            <p:cNvPicPr/>
            <p:nvPr/>
          </p:nvPicPr>
          <p:blipFill>
            <a:blip r:embed="rId11"/>
            <a:stretch/>
          </p:blipFill>
          <p:spPr>
            <a:xfrm>
              <a:off x="9453600" y="4025160"/>
              <a:ext cx="1014840" cy="316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5" name="图片 45"/>
            <p:cNvPicPr/>
            <p:nvPr/>
          </p:nvPicPr>
          <p:blipFill>
            <a:blip r:embed="rId12"/>
            <a:srcRect l="4466" r="26932"/>
            <a:stretch/>
          </p:blipFill>
          <p:spPr>
            <a:xfrm>
              <a:off x="10547280" y="4479840"/>
              <a:ext cx="1014840" cy="362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6" name="图片 46"/>
            <p:cNvPicPr/>
            <p:nvPr/>
          </p:nvPicPr>
          <p:blipFill>
            <a:blip r:embed="rId13"/>
            <a:stretch/>
          </p:blipFill>
          <p:spPr>
            <a:xfrm>
              <a:off x="11738880" y="4070880"/>
              <a:ext cx="1014840" cy="234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7" name="图片 47"/>
            <p:cNvPicPr/>
            <p:nvPr/>
          </p:nvPicPr>
          <p:blipFill>
            <a:blip r:embed="rId14"/>
            <a:stretch/>
          </p:blipFill>
          <p:spPr>
            <a:xfrm>
              <a:off x="10483560" y="3957840"/>
              <a:ext cx="1153080" cy="461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8" name="图片 48"/>
            <p:cNvPicPr/>
            <p:nvPr/>
          </p:nvPicPr>
          <p:blipFill>
            <a:blip r:embed="rId15"/>
            <a:stretch/>
          </p:blipFill>
          <p:spPr>
            <a:xfrm>
              <a:off x="11762280" y="4599360"/>
              <a:ext cx="968400" cy="172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9" name="图片 49"/>
            <p:cNvPicPr/>
            <p:nvPr/>
          </p:nvPicPr>
          <p:blipFill>
            <a:blip r:embed="rId16"/>
            <a:stretch/>
          </p:blipFill>
          <p:spPr>
            <a:xfrm>
              <a:off x="9453600" y="4479840"/>
              <a:ext cx="968400" cy="37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0" name="图片 50"/>
            <p:cNvPicPr/>
            <p:nvPr/>
          </p:nvPicPr>
          <p:blipFill>
            <a:blip r:embed="rId17"/>
            <a:stretch/>
          </p:blipFill>
          <p:spPr>
            <a:xfrm>
              <a:off x="11738880" y="4983840"/>
              <a:ext cx="1014840" cy="215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1" name="图片 51"/>
            <p:cNvPicPr/>
            <p:nvPr/>
          </p:nvPicPr>
          <p:blipFill>
            <a:blip r:embed="rId18"/>
            <a:stretch/>
          </p:blipFill>
          <p:spPr>
            <a:xfrm>
              <a:off x="9486000" y="4919760"/>
              <a:ext cx="1008000" cy="403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2" name="图片 52"/>
            <p:cNvPicPr/>
            <p:nvPr/>
          </p:nvPicPr>
          <p:blipFill>
            <a:blip r:embed="rId19"/>
            <a:stretch/>
          </p:blipFill>
          <p:spPr>
            <a:xfrm>
              <a:off x="10553760" y="4918680"/>
              <a:ext cx="1064160" cy="4255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803" name="图片 30"/>
          <p:cNvPicPr/>
          <p:nvPr/>
        </p:nvPicPr>
        <p:blipFill>
          <a:blip r:embed="rId20"/>
          <a:stretch/>
        </p:blipFill>
        <p:spPr>
          <a:xfrm>
            <a:off x="11142720" y="3622320"/>
            <a:ext cx="761040" cy="286920"/>
          </a:xfrm>
          <a:prstGeom prst="rect">
            <a:avLst/>
          </a:prstGeom>
          <a:ln>
            <a:noFill/>
          </a:ln>
        </p:spPr>
      </p:pic>
      <p:sp>
        <p:nvSpPr>
          <p:cNvPr id="804" name="CustomShape 29"/>
          <p:cNvSpPr/>
          <p:nvPr/>
        </p:nvSpPr>
        <p:spPr>
          <a:xfrm>
            <a:off x="8970840" y="2498760"/>
            <a:ext cx="1154520" cy="1452600"/>
          </a:xfrm>
          <a:custGeom>
            <a:avLst/>
            <a:gdLst/>
            <a:ahLst/>
            <a:cxnLst/>
            <a:rect l="l" t="t" r="r" b="b"/>
            <a:pathLst>
              <a:path w="320" h="417">
                <a:moveTo>
                  <a:pt x="0" y="417"/>
                </a:moveTo>
                <a:cubicBezTo>
                  <a:pt x="0" y="365"/>
                  <a:pt x="0" y="365"/>
                  <a:pt x="0" y="365"/>
                </a:cubicBezTo>
                <a:cubicBezTo>
                  <a:pt x="26" y="365"/>
                  <a:pt x="46" y="344"/>
                  <a:pt x="46" y="319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5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319"/>
                  <a:pt x="98" y="319"/>
                  <a:pt x="98" y="319"/>
                </a:cubicBezTo>
                <a:cubicBezTo>
                  <a:pt x="98" y="373"/>
                  <a:pt x="54" y="417"/>
                  <a:pt x="0" y="417"/>
                </a:cubicBezTo>
              </a:path>
            </a:pathLst>
          </a:custGeom>
          <a:solidFill>
            <a:srgbClr val="29ABE2"/>
          </a:solidFill>
          <a:ln>
            <a:noFil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805" name="CustomShape 30"/>
          <p:cNvSpPr/>
          <p:nvPr/>
        </p:nvSpPr>
        <p:spPr>
          <a:xfrm flipV="1">
            <a:off x="8973720" y="4128840"/>
            <a:ext cx="1151280" cy="1458360"/>
          </a:xfrm>
          <a:custGeom>
            <a:avLst/>
            <a:gdLst/>
            <a:ahLst/>
            <a:cxnLst/>
            <a:rect l="l" t="t" r="r" b="b"/>
            <a:pathLst>
              <a:path w="320" h="417">
                <a:moveTo>
                  <a:pt x="0" y="417"/>
                </a:moveTo>
                <a:cubicBezTo>
                  <a:pt x="0" y="365"/>
                  <a:pt x="0" y="365"/>
                  <a:pt x="0" y="365"/>
                </a:cubicBezTo>
                <a:cubicBezTo>
                  <a:pt x="26" y="365"/>
                  <a:pt x="46" y="344"/>
                  <a:pt x="46" y="319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5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319"/>
                  <a:pt x="98" y="319"/>
                  <a:pt x="98" y="319"/>
                </a:cubicBezTo>
                <a:cubicBezTo>
                  <a:pt x="98" y="373"/>
                  <a:pt x="54" y="417"/>
                  <a:pt x="0" y="417"/>
                </a:cubicBezTo>
              </a:path>
            </a:pathLst>
          </a:custGeom>
          <a:solidFill>
            <a:srgbClr val="29ABE2"/>
          </a:solidFill>
          <a:ln>
            <a:noFill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806" name="CustomShape 31"/>
          <p:cNvSpPr/>
          <p:nvPr/>
        </p:nvSpPr>
        <p:spPr>
          <a:xfrm>
            <a:off x="6788880" y="988560"/>
            <a:ext cx="2171880" cy="5873760"/>
          </a:xfrm>
          <a:prstGeom prst="rect">
            <a:avLst/>
          </a:prstGeom>
          <a:noFill/>
          <a:ln w="31680">
            <a:solidFill>
              <a:srgbClr val="29ABE2"/>
            </a:solidFill>
            <a:prstDash val="sysDash"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7" name="CustomShape 32"/>
          <p:cNvSpPr/>
          <p:nvPr/>
        </p:nvSpPr>
        <p:spPr>
          <a:xfrm>
            <a:off x="6527880" y="5742720"/>
            <a:ext cx="2766600" cy="86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520" tIns="64440" rIns="128520" bIns="6444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C0C0C"/>
                </a:solidFill>
                <a:latin typeface="微软雅黑"/>
                <a:ea typeface="微软雅黑"/>
              </a:rPr>
              <a:t>数以千计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C0C0C"/>
                </a:solidFill>
                <a:latin typeface="微软雅黑"/>
                <a:ea typeface="微软雅黑"/>
              </a:rPr>
              <a:t>的真实项目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808" name="CustomShape 33"/>
          <p:cNvSpPr/>
          <p:nvPr/>
        </p:nvSpPr>
        <p:spPr>
          <a:xfrm>
            <a:off x="7308360" y="1216800"/>
            <a:ext cx="117252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28520" tIns="64440" rIns="128520" bIns="6444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C0C0C"/>
                </a:solidFill>
                <a:latin typeface="Franklin Gothic Medium"/>
                <a:ea typeface="微软雅黑"/>
              </a:rPr>
              <a:t>项目池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809" name="CustomShape 34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微软雅黑"/>
              </a:rPr>
              <a:t>真实的项目池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10" name="CustomShape 35"/>
          <p:cNvSpPr/>
          <p:nvPr/>
        </p:nvSpPr>
        <p:spPr>
          <a:xfrm>
            <a:off x="10194840" y="5359320"/>
            <a:ext cx="1202760" cy="272880"/>
          </a:xfrm>
          <a:prstGeom prst="rightArrow">
            <a:avLst>
              <a:gd name="adj1" fmla="val 65101"/>
              <a:gd name="adj2" fmla="val 67436"/>
            </a:avLst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1" name="CustomShape 36"/>
          <p:cNvSpPr/>
          <p:nvPr/>
        </p:nvSpPr>
        <p:spPr>
          <a:xfrm>
            <a:off x="9617040" y="5927400"/>
            <a:ext cx="276660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520" tIns="64440" rIns="128520" bIns="6444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C0C0C"/>
                </a:solidFill>
                <a:latin typeface="微软雅黑"/>
                <a:ea typeface="微软雅黑"/>
              </a:rPr>
              <a:t>体味职场之美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图片 2"/>
          <p:cNvPicPr/>
          <p:nvPr/>
        </p:nvPicPr>
        <p:blipFill>
          <a:blip r:embed="rId3"/>
          <a:stretch/>
        </p:blipFill>
        <p:spPr>
          <a:xfrm>
            <a:off x="4125240" y="1735920"/>
            <a:ext cx="5047560" cy="284292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13" name="CustomShape 1"/>
          <p:cNvSpPr/>
          <p:nvPr/>
        </p:nvSpPr>
        <p:spPr>
          <a:xfrm>
            <a:off x="2174040" y="1085040"/>
            <a:ext cx="8780400" cy="55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28520" tIns="64440" rIns="128520" bIns="6444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29ABE2"/>
                </a:solidFill>
                <a:latin typeface="Franklin Gothic Medium"/>
                <a:ea typeface="微软雅黑"/>
              </a:rPr>
              <a:t>职场环境、工作环境、教学环境、项目环境、开发环境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814" name="Picture 2"/>
          <p:cNvPicPr/>
          <p:nvPr/>
        </p:nvPicPr>
        <p:blipFill>
          <a:blip r:embed="rId4"/>
          <a:stretch/>
        </p:blipFill>
        <p:spPr>
          <a:xfrm>
            <a:off x="236520" y="1918440"/>
            <a:ext cx="3714840" cy="247752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5" name="Picture 3"/>
          <p:cNvPicPr/>
          <p:nvPr/>
        </p:nvPicPr>
        <p:blipFill>
          <a:blip r:embed="rId5"/>
          <a:stretch/>
        </p:blipFill>
        <p:spPr>
          <a:xfrm>
            <a:off x="2442960" y="4693320"/>
            <a:ext cx="3674880" cy="245088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6" name="Picture 4"/>
          <p:cNvPicPr/>
          <p:nvPr/>
        </p:nvPicPr>
        <p:blipFill>
          <a:blip r:embed="rId6"/>
          <a:stretch/>
        </p:blipFill>
        <p:spPr>
          <a:xfrm>
            <a:off x="9354240" y="2002680"/>
            <a:ext cx="3191760" cy="23936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7" name="Picture 5"/>
          <p:cNvPicPr/>
          <p:nvPr/>
        </p:nvPicPr>
        <p:blipFill>
          <a:blip r:embed="rId7"/>
          <a:stretch/>
        </p:blipFill>
        <p:spPr>
          <a:xfrm>
            <a:off x="6861600" y="4707720"/>
            <a:ext cx="4389840" cy="243648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18" name="CustomShape 2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微软雅黑"/>
              </a:rPr>
              <a:t>培训特点-浸入式环境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21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33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CustomShape 1"/>
          <p:cNvSpPr/>
          <p:nvPr/>
        </p:nvSpPr>
        <p:spPr>
          <a:xfrm>
            <a:off x="2010240" y="1024200"/>
            <a:ext cx="8780400" cy="55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28520" tIns="64440" rIns="128520" bIns="6444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29ABE2"/>
                </a:solidFill>
                <a:latin typeface="Franklin Gothic Medium"/>
                <a:ea typeface="微软雅黑"/>
              </a:rPr>
              <a:t>阳光心态、职场沟通、团队合作、信息安全、业绩管理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820" name="Picture 3"/>
          <p:cNvPicPr/>
          <p:nvPr/>
        </p:nvPicPr>
        <p:blipFill>
          <a:blip r:embed="rId3"/>
          <a:stretch/>
        </p:blipFill>
        <p:spPr>
          <a:xfrm>
            <a:off x="337320" y="4530960"/>
            <a:ext cx="3732840" cy="247032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21" name="Picture 4"/>
          <p:cNvPicPr/>
          <p:nvPr/>
        </p:nvPicPr>
        <p:blipFill>
          <a:blip r:embed="rId4"/>
          <a:stretch/>
        </p:blipFill>
        <p:spPr>
          <a:xfrm>
            <a:off x="4340520" y="4355280"/>
            <a:ext cx="4383360" cy="274032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22" name="Picture 5"/>
          <p:cNvPicPr/>
          <p:nvPr/>
        </p:nvPicPr>
        <p:blipFill>
          <a:blip r:embed="rId5"/>
          <a:stretch/>
        </p:blipFill>
        <p:spPr>
          <a:xfrm>
            <a:off x="9074160" y="4483440"/>
            <a:ext cx="3312000" cy="248364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23" name="Picture 6"/>
          <p:cNvPicPr/>
          <p:nvPr/>
        </p:nvPicPr>
        <p:blipFill>
          <a:blip r:embed="rId6"/>
          <a:stretch/>
        </p:blipFill>
        <p:spPr>
          <a:xfrm>
            <a:off x="2203920" y="1623960"/>
            <a:ext cx="3864960" cy="259956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24" name="图片 2"/>
          <p:cNvPicPr/>
          <p:nvPr/>
        </p:nvPicPr>
        <p:blipFill>
          <a:blip r:embed="rId7"/>
          <a:stretch/>
        </p:blipFill>
        <p:spPr>
          <a:xfrm>
            <a:off x="6717240" y="1674360"/>
            <a:ext cx="4012560" cy="254916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25" name="CustomShape 2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微软雅黑"/>
              </a:rPr>
              <a:t>培训特点-职场素质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21" dur="5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33" dur="5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CustomShape 1"/>
          <p:cNvSpPr/>
          <p:nvPr/>
        </p:nvSpPr>
        <p:spPr>
          <a:xfrm>
            <a:off x="1271880" y="4101480"/>
            <a:ext cx="4556520" cy="111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6480" tIns="48240" rIns="96480" bIns="4824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C0C0C"/>
                </a:solidFill>
                <a:latin typeface="微软雅黑"/>
                <a:ea typeface="微软雅黑"/>
              </a:rPr>
              <a:t>软通服务新经济</a:t>
            </a:r>
            <a:endParaRPr lang="en-US" sz="2800" b="0" strike="noStrike" spc="-1">
              <a:latin typeface="Arial"/>
            </a:endParaRPr>
          </a:p>
          <a:p>
            <a:r>
              <a:rPr lang="en-US" sz="2800" b="0" strike="noStrike" spc="-1">
                <a:solidFill>
                  <a:srgbClr val="0C0C0C"/>
                </a:solidFill>
                <a:latin typeface="微软雅黑"/>
                <a:ea typeface="微软雅黑"/>
              </a:rPr>
              <a:t>近</a:t>
            </a:r>
            <a:r>
              <a:rPr lang="en-US" sz="39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40000</a:t>
            </a:r>
            <a:r>
              <a:rPr lang="en-US" sz="2800" b="0" strike="noStrike" spc="-1">
                <a:solidFill>
                  <a:srgbClr val="0C0C0C"/>
                </a:solidFill>
                <a:latin typeface="微软雅黑"/>
                <a:ea typeface="微软雅黑"/>
              </a:rPr>
              <a:t>人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827" name="CustomShape 2"/>
          <p:cNvSpPr/>
          <p:nvPr/>
        </p:nvSpPr>
        <p:spPr>
          <a:xfrm rot="10800000">
            <a:off x="5602320" y="1799640"/>
            <a:ext cx="1413720" cy="4464000"/>
          </a:xfrm>
          <a:custGeom>
            <a:avLst/>
            <a:gdLst/>
            <a:ahLst/>
            <a:cxnLst/>
            <a:rect l="l" t="t" r="r" b="b"/>
            <a:pathLst>
              <a:path w="1750" h="5527">
                <a:moveTo>
                  <a:pt x="1750" y="272"/>
                </a:moveTo>
                <a:cubicBezTo>
                  <a:pt x="891" y="777"/>
                  <a:pt x="314" y="1710"/>
                  <a:pt x="314" y="2778"/>
                </a:cubicBezTo>
                <a:cubicBezTo>
                  <a:pt x="314" y="3825"/>
                  <a:pt x="868" y="4743"/>
                  <a:pt x="1699" y="5254"/>
                </a:cubicBezTo>
                <a:lnTo>
                  <a:pt x="1542" y="5527"/>
                </a:lnTo>
                <a:cubicBezTo>
                  <a:pt x="617" y="4961"/>
                  <a:pt x="0" y="3942"/>
                  <a:pt x="0" y="2778"/>
                </a:cubicBezTo>
                <a:cubicBezTo>
                  <a:pt x="0" y="1594"/>
                  <a:pt x="640" y="559"/>
                  <a:pt x="1593" y="0"/>
                </a:cubicBezTo>
                <a:lnTo>
                  <a:pt x="1750" y="27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28" name="Group 3"/>
          <p:cNvGrpSpPr/>
          <p:nvPr/>
        </p:nvGrpSpPr>
        <p:grpSpPr>
          <a:xfrm>
            <a:off x="5515200" y="1501920"/>
            <a:ext cx="5196240" cy="681840"/>
            <a:chOff x="5515200" y="1501920"/>
            <a:chExt cx="5196240" cy="681840"/>
          </a:xfrm>
        </p:grpSpPr>
        <p:sp>
          <p:nvSpPr>
            <p:cNvPr id="829" name="CustomShape 4"/>
            <p:cNvSpPr/>
            <p:nvPr/>
          </p:nvSpPr>
          <p:spPr>
            <a:xfrm>
              <a:off x="6458760" y="1609560"/>
              <a:ext cx="4252680" cy="492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6480" tIns="48240" rIns="96480" bIns="4824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600" b="0" strike="noStrike" spc="-1">
                  <a:solidFill>
                    <a:srgbClr val="0C0C0C"/>
                  </a:solidFill>
                  <a:latin typeface="微软雅黑"/>
                  <a:ea typeface="微软雅黑"/>
                </a:rPr>
                <a:t>23000+ 人</a:t>
              </a:r>
              <a:endParaRPr lang="en-US" sz="2600" b="0" strike="noStrike" spc="-1">
                <a:latin typeface="Arial"/>
              </a:endParaRPr>
            </a:p>
          </p:txBody>
        </p:sp>
        <p:pic>
          <p:nvPicPr>
            <p:cNvPr id="830" name="图片 8"/>
            <p:cNvPicPr/>
            <p:nvPr/>
          </p:nvPicPr>
          <p:blipFill>
            <a:blip r:embed="rId2"/>
            <a:stretch/>
          </p:blipFill>
          <p:spPr>
            <a:xfrm>
              <a:off x="5515200" y="1501920"/>
              <a:ext cx="681480" cy="681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31" name="Group 5"/>
          <p:cNvGrpSpPr/>
          <p:nvPr/>
        </p:nvGrpSpPr>
        <p:grpSpPr>
          <a:xfrm>
            <a:off x="6486480" y="3084480"/>
            <a:ext cx="6042240" cy="686160"/>
            <a:chOff x="6486480" y="3084480"/>
            <a:chExt cx="6042240" cy="686160"/>
          </a:xfrm>
        </p:grpSpPr>
        <p:sp>
          <p:nvSpPr>
            <p:cNvPr id="832" name="CustomShape 6"/>
            <p:cNvSpPr/>
            <p:nvPr/>
          </p:nvSpPr>
          <p:spPr>
            <a:xfrm>
              <a:off x="8276040" y="3194280"/>
              <a:ext cx="4252680" cy="492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6480" tIns="48240" rIns="96480" bIns="4824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600" b="0" strike="noStrike" spc="-1">
                  <a:solidFill>
                    <a:srgbClr val="0C0C0C"/>
                  </a:solidFill>
                  <a:latin typeface="微软雅黑"/>
                  <a:ea typeface="微软雅黑"/>
                </a:rPr>
                <a:t>1500+ 人</a:t>
              </a:r>
              <a:endParaRPr lang="en-US" sz="2600" b="0" strike="noStrike" spc="-1">
                <a:latin typeface="Arial"/>
              </a:endParaRPr>
            </a:p>
          </p:txBody>
        </p:sp>
        <p:pic>
          <p:nvPicPr>
            <p:cNvPr id="833" name="图片 11"/>
            <p:cNvPicPr/>
            <p:nvPr/>
          </p:nvPicPr>
          <p:blipFill>
            <a:blip r:embed="rId3"/>
            <a:stretch/>
          </p:blipFill>
          <p:spPr>
            <a:xfrm>
              <a:off x="6486480" y="3084480"/>
              <a:ext cx="1632240" cy="686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34" name="Group 7"/>
          <p:cNvGrpSpPr/>
          <p:nvPr/>
        </p:nvGrpSpPr>
        <p:grpSpPr>
          <a:xfrm>
            <a:off x="6527880" y="4031640"/>
            <a:ext cx="6097680" cy="716400"/>
            <a:chOff x="6527880" y="4031640"/>
            <a:chExt cx="6097680" cy="716400"/>
          </a:xfrm>
        </p:grpSpPr>
        <p:sp>
          <p:nvSpPr>
            <p:cNvPr id="835" name="CustomShape 8"/>
            <p:cNvSpPr/>
            <p:nvPr/>
          </p:nvSpPr>
          <p:spPr>
            <a:xfrm>
              <a:off x="8372880" y="4175640"/>
              <a:ext cx="4252680" cy="492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6480" tIns="48240" rIns="96480" bIns="4824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600" b="0" strike="noStrike" spc="-1">
                  <a:solidFill>
                    <a:srgbClr val="0C0C0C"/>
                  </a:solidFill>
                  <a:latin typeface="微软雅黑"/>
                  <a:ea typeface="微软雅黑"/>
                </a:rPr>
                <a:t>1000+ 人</a:t>
              </a:r>
              <a:endParaRPr lang="en-US" sz="2600" b="0" strike="noStrike" spc="-1">
                <a:latin typeface="Arial"/>
              </a:endParaRPr>
            </a:p>
          </p:txBody>
        </p:sp>
        <p:pic>
          <p:nvPicPr>
            <p:cNvPr id="836" name="图片 12"/>
            <p:cNvPicPr/>
            <p:nvPr/>
          </p:nvPicPr>
          <p:blipFill>
            <a:blip r:embed="rId4"/>
            <a:stretch/>
          </p:blipFill>
          <p:spPr>
            <a:xfrm>
              <a:off x="6527880" y="4031640"/>
              <a:ext cx="1628640" cy="7164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37" name="Group 9"/>
          <p:cNvGrpSpPr/>
          <p:nvPr/>
        </p:nvGrpSpPr>
        <p:grpSpPr>
          <a:xfrm>
            <a:off x="6197400" y="2184120"/>
            <a:ext cx="6154200" cy="702720"/>
            <a:chOff x="6197400" y="2184120"/>
            <a:chExt cx="6154200" cy="702720"/>
          </a:xfrm>
        </p:grpSpPr>
        <p:sp>
          <p:nvSpPr>
            <p:cNvPr id="838" name="CustomShape 10"/>
            <p:cNvSpPr/>
            <p:nvPr/>
          </p:nvSpPr>
          <p:spPr>
            <a:xfrm>
              <a:off x="8098920" y="2302200"/>
              <a:ext cx="4252680" cy="492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6480" tIns="48240" rIns="96480" bIns="4824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600" b="0" strike="noStrike" spc="-1">
                  <a:solidFill>
                    <a:srgbClr val="0C0C0C"/>
                  </a:solidFill>
                  <a:latin typeface="微软雅黑"/>
                  <a:ea typeface="微软雅黑"/>
                </a:rPr>
                <a:t>2500+ 人</a:t>
              </a:r>
              <a:endParaRPr lang="en-US" sz="2600" b="0" strike="noStrike" spc="-1">
                <a:latin typeface="Arial"/>
              </a:endParaRPr>
            </a:p>
          </p:txBody>
        </p:sp>
        <p:pic>
          <p:nvPicPr>
            <p:cNvPr id="839" name="图片 13"/>
            <p:cNvPicPr/>
            <p:nvPr/>
          </p:nvPicPr>
          <p:blipFill>
            <a:blip r:embed="rId5"/>
            <a:stretch/>
          </p:blipFill>
          <p:spPr>
            <a:xfrm>
              <a:off x="6197400" y="2184120"/>
              <a:ext cx="1632240" cy="702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40" name="Group 11"/>
          <p:cNvGrpSpPr/>
          <p:nvPr/>
        </p:nvGrpSpPr>
        <p:grpSpPr>
          <a:xfrm>
            <a:off x="5598720" y="5848560"/>
            <a:ext cx="6091560" cy="794880"/>
            <a:chOff x="5598720" y="5848560"/>
            <a:chExt cx="6091560" cy="794880"/>
          </a:xfrm>
        </p:grpSpPr>
        <p:sp>
          <p:nvSpPr>
            <p:cNvPr id="841" name="CustomShape 12"/>
            <p:cNvSpPr/>
            <p:nvPr/>
          </p:nvSpPr>
          <p:spPr>
            <a:xfrm>
              <a:off x="7437600" y="6136560"/>
              <a:ext cx="4252680" cy="492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6480" tIns="48240" rIns="96480" bIns="4824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600" b="0" strike="noStrike" spc="-1">
                  <a:solidFill>
                    <a:srgbClr val="0C0C0C"/>
                  </a:solidFill>
                  <a:latin typeface="微软雅黑"/>
                  <a:ea typeface="微软雅黑"/>
                </a:rPr>
                <a:t>100+ 人</a:t>
              </a:r>
              <a:endParaRPr lang="en-US" sz="2600" b="0" strike="noStrike" spc="-1">
                <a:latin typeface="Arial"/>
              </a:endParaRPr>
            </a:p>
          </p:txBody>
        </p:sp>
        <p:pic>
          <p:nvPicPr>
            <p:cNvPr id="842" name="图片 14"/>
            <p:cNvPicPr/>
            <p:nvPr/>
          </p:nvPicPr>
          <p:blipFill>
            <a:blip r:embed="rId6"/>
            <a:srcRect b="21953"/>
            <a:stretch/>
          </p:blipFill>
          <p:spPr>
            <a:xfrm>
              <a:off x="5598720" y="5848560"/>
              <a:ext cx="1627200" cy="794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43" name="Group 13"/>
          <p:cNvGrpSpPr/>
          <p:nvPr/>
        </p:nvGrpSpPr>
        <p:grpSpPr>
          <a:xfrm>
            <a:off x="6231240" y="5100840"/>
            <a:ext cx="6120360" cy="681480"/>
            <a:chOff x="6231240" y="5100840"/>
            <a:chExt cx="6120360" cy="681480"/>
          </a:xfrm>
        </p:grpSpPr>
        <p:sp>
          <p:nvSpPr>
            <p:cNvPr id="844" name="CustomShape 14"/>
            <p:cNvSpPr/>
            <p:nvPr/>
          </p:nvSpPr>
          <p:spPr>
            <a:xfrm>
              <a:off x="8098920" y="5229000"/>
              <a:ext cx="4252680" cy="492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6480" tIns="48240" rIns="96480" bIns="4824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600" b="0" strike="noStrike" spc="-1">
                  <a:solidFill>
                    <a:srgbClr val="0C0C0C"/>
                  </a:solidFill>
                  <a:latin typeface="微软雅黑"/>
                  <a:ea typeface="微软雅黑"/>
                </a:rPr>
                <a:t>500+ 人</a:t>
              </a:r>
              <a:endParaRPr lang="en-US" sz="2600" b="0" strike="noStrike" spc="-1">
                <a:latin typeface="Arial"/>
              </a:endParaRPr>
            </a:p>
          </p:txBody>
        </p:sp>
        <p:pic>
          <p:nvPicPr>
            <p:cNvPr id="845" name="图片 15"/>
            <p:cNvPicPr/>
            <p:nvPr/>
          </p:nvPicPr>
          <p:blipFill>
            <a:blip r:embed="rId7"/>
            <a:srcRect b="29905"/>
            <a:stretch/>
          </p:blipFill>
          <p:spPr>
            <a:xfrm>
              <a:off x="6231240" y="5100840"/>
              <a:ext cx="1632240" cy="6814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846" name="图片 30"/>
          <p:cNvPicPr/>
          <p:nvPr/>
        </p:nvPicPr>
        <p:blipFill>
          <a:blip r:embed="rId8"/>
          <a:stretch/>
        </p:blipFill>
        <p:spPr>
          <a:xfrm>
            <a:off x="1289880" y="3100680"/>
            <a:ext cx="2907000" cy="881280"/>
          </a:xfrm>
          <a:prstGeom prst="rect">
            <a:avLst/>
          </a:prstGeom>
          <a:ln>
            <a:noFill/>
          </a:ln>
        </p:spPr>
      </p:pic>
      <p:sp>
        <p:nvSpPr>
          <p:cNvPr id="847" name="CustomShape 15"/>
          <p:cNvSpPr/>
          <p:nvPr/>
        </p:nvSpPr>
        <p:spPr>
          <a:xfrm flipV="1">
            <a:off x="4910400" y="2502000"/>
            <a:ext cx="911160" cy="70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2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8" name="CustomShape 16"/>
          <p:cNvSpPr/>
          <p:nvPr/>
        </p:nvSpPr>
        <p:spPr>
          <a:xfrm flipV="1">
            <a:off x="5136120" y="3075480"/>
            <a:ext cx="1081440" cy="482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2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17"/>
          <p:cNvSpPr/>
          <p:nvPr/>
        </p:nvSpPr>
        <p:spPr>
          <a:xfrm>
            <a:off x="5222880" y="4298400"/>
            <a:ext cx="1211400" cy="154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2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0" name="CustomShape 18"/>
          <p:cNvSpPr/>
          <p:nvPr/>
        </p:nvSpPr>
        <p:spPr>
          <a:xfrm>
            <a:off x="5092560" y="4648680"/>
            <a:ext cx="1024200" cy="506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2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1" name="CustomShape 19"/>
          <p:cNvSpPr/>
          <p:nvPr/>
        </p:nvSpPr>
        <p:spPr>
          <a:xfrm flipV="1">
            <a:off x="5225400" y="3746160"/>
            <a:ext cx="1180800" cy="216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2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2" name="CustomShape 20"/>
          <p:cNvSpPr/>
          <p:nvPr/>
        </p:nvSpPr>
        <p:spPr>
          <a:xfrm>
            <a:off x="4818600" y="4972680"/>
            <a:ext cx="696240" cy="753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2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21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微软雅黑"/>
              </a:rPr>
              <a:t>就业方向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21" dur="5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25" dur="5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8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32" dur="5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5" dur="5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39" dur="5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42" dur="5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46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49"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53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56"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60" dur="5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4" name="图表 9"/>
          <p:cNvGraphicFramePr/>
          <p:nvPr/>
        </p:nvGraphicFramePr>
        <p:xfrm>
          <a:off x="668880" y="1600200"/>
          <a:ext cx="6260040" cy="4935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55" name="图表 11"/>
          <p:cNvGraphicFramePr/>
          <p:nvPr/>
        </p:nvGraphicFramePr>
        <p:xfrm>
          <a:off x="6789240" y="1672200"/>
          <a:ext cx="5788080" cy="48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56" name="CustomShape 1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微软雅黑"/>
              </a:rPr>
              <a:t>软通教育学员就业及薪酬分布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CustomShape 1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D0D0D"/>
                </a:solidFill>
                <a:latin typeface="Arial"/>
                <a:ea typeface="微软雅黑"/>
              </a:rPr>
              <a:t>各方向薪资水平</a:t>
            </a:r>
            <a:endParaRPr lang="en-US" sz="3200" b="0" strike="noStrike" spc="-1">
              <a:latin typeface="Arial"/>
            </a:endParaRPr>
          </a:p>
        </p:txBody>
      </p:sp>
      <p:graphicFrame>
        <p:nvGraphicFramePr>
          <p:cNvPr id="858" name="图表 3"/>
          <p:cNvGraphicFramePr/>
          <p:nvPr/>
        </p:nvGraphicFramePr>
        <p:xfrm>
          <a:off x="308520" y="1312200"/>
          <a:ext cx="12175560" cy="592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CustomShape 1"/>
          <p:cNvSpPr/>
          <p:nvPr/>
        </p:nvSpPr>
        <p:spPr>
          <a:xfrm>
            <a:off x="961200" y="2300040"/>
            <a:ext cx="11037240" cy="259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520" tIns="64440" rIns="128520" bIns="64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b="1" strike="noStrike" spc="-1">
                <a:solidFill>
                  <a:srgbClr val="00A1E1"/>
                </a:solidFill>
                <a:latin typeface="微软雅黑"/>
                <a:ea typeface="微软雅黑"/>
              </a:rPr>
              <a:t>愿你付出甘之如饴，所得归于欢喜</a:t>
            </a:r>
            <a:endParaRPr lang="en-US" sz="54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5400" b="1" strike="noStrike" spc="-1">
                <a:solidFill>
                  <a:srgbClr val="00A1E1"/>
                </a:solidFill>
                <a:latin typeface="微软雅黑"/>
                <a:ea typeface="微软雅黑"/>
              </a:rPr>
              <a:t>愿你绽放生命，最终不负此生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9081360" y="6703560"/>
            <a:ext cx="2892960" cy="384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195" name="Picture 2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834600" y="1895040"/>
            <a:ext cx="5670360" cy="4252320"/>
          </a:xfrm>
          <a:prstGeom prst="rect">
            <a:avLst/>
          </a:prstGeom>
          <a:ln>
            <a:noFill/>
          </a:ln>
        </p:spPr>
      </p:pic>
      <p:pic>
        <p:nvPicPr>
          <p:cNvPr id="196" name="Picture 3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26400" y="1895040"/>
            <a:ext cx="5670360" cy="4252320"/>
          </a:xfrm>
          <a:prstGeom prst="rect">
            <a:avLst/>
          </a:prstGeom>
          <a:ln>
            <a:noFill/>
          </a:ln>
        </p:spPr>
      </p:pic>
      <p:sp>
        <p:nvSpPr>
          <p:cNvPr id="197" name="CustomShape 2"/>
          <p:cNvSpPr/>
          <p:nvPr/>
        </p:nvSpPr>
        <p:spPr>
          <a:xfrm>
            <a:off x="824040" y="235440"/>
            <a:ext cx="546084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181717"/>
                </a:solidFill>
                <a:latin typeface="Arial"/>
                <a:ea typeface="微软雅黑"/>
              </a:rPr>
              <a:t>再看两张软通动力的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Picture 2"/>
          <p:cNvPicPr/>
          <p:nvPr/>
        </p:nvPicPr>
        <p:blipFill>
          <a:blip r:embed="rId3"/>
          <a:stretch/>
        </p:blipFill>
        <p:spPr>
          <a:xfrm>
            <a:off x="0" y="0"/>
            <a:ext cx="12845880" cy="7232400"/>
          </a:xfrm>
          <a:prstGeom prst="rect">
            <a:avLst/>
          </a:prstGeom>
          <a:ln>
            <a:noFill/>
          </a:ln>
        </p:spPr>
      </p:pic>
      <p:grpSp>
        <p:nvGrpSpPr>
          <p:cNvPr id="861" name="Group 1"/>
          <p:cNvGrpSpPr/>
          <p:nvPr/>
        </p:nvGrpSpPr>
        <p:grpSpPr>
          <a:xfrm>
            <a:off x="9149760" y="303840"/>
            <a:ext cx="3327840" cy="544320"/>
            <a:chOff x="9149760" y="303840"/>
            <a:chExt cx="3327840" cy="544320"/>
          </a:xfrm>
        </p:grpSpPr>
        <p:grpSp>
          <p:nvGrpSpPr>
            <p:cNvPr id="862" name="Group 2"/>
            <p:cNvGrpSpPr/>
            <p:nvPr/>
          </p:nvGrpSpPr>
          <p:grpSpPr>
            <a:xfrm>
              <a:off x="9149760" y="303840"/>
              <a:ext cx="536760" cy="544320"/>
              <a:chOff x="9149760" y="303840"/>
              <a:chExt cx="536760" cy="544320"/>
            </a:xfrm>
          </p:grpSpPr>
          <p:sp>
            <p:nvSpPr>
              <p:cNvPr id="863" name="CustomShape 3"/>
              <p:cNvSpPr/>
              <p:nvPr/>
            </p:nvSpPr>
            <p:spPr>
              <a:xfrm>
                <a:off x="9149760" y="303840"/>
                <a:ext cx="536760" cy="544320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783">
                    <a:moveTo>
                      <a:pt x="1391" y="0"/>
                    </a:moveTo>
                    <a:cubicBezTo>
                      <a:pt x="623" y="0"/>
                      <a:pt x="0" y="623"/>
                      <a:pt x="0" y="1391"/>
                    </a:cubicBezTo>
                    <a:cubicBezTo>
                      <a:pt x="0" y="2160"/>
                      <a:pt x="623" y="2783"/>
                      <a:pt x="1391" y="2783"/>
                    </a:cubicBezTo>
                    <a:cubicBezTo>
                      <a:pt x="2160" y="2783"/>
                      <a:pt x="2783" y="2160"/>
                      <a:pt x="2783" y="1391"/>
                    </a:cubicBezTo>
                    <a:cubicBezTo>
                      <a:pt x="2783" y="623"/>
                      <a:pt x="2160" y="0"/>
                      <a:pt x="1391" y="0"/>
                    </a:cubicBezTo>
                    <a:close/>
                    <a:moveTo>
                      <a:pt x="1391" y="55"/>
                    </a:moveTo>
                    <a:cubicBezTo>
                      <a:pt x="654" y="55"/>
                      <a:pt x="55" y="654"/>
                      <a:pt x="55" y="1391"/>
                    </a:cubicBezTo>
                    <a:cubicBezTo>
                      <a:pt x="55" y="2129"/>
                      <a:pt x="654" y="2728"/>
                      <a:pt x="1391" y="2728"/>
                    </a:cubicBezTo>
                    <a:cubicBezTo>
                      <a:pt x="2129" y="2728"/>
                      <a:pt x="2728" y="2129"/>
                      <a:pt x="2728" y="1391"/>
                    </a:cubicBezTo>
                    <a:cubicBezTo>
                      <a:pt x="2728" y="654"/>
                      <a:pt x="2129" y="55"/>
                      <a:pt x="1391" y="5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4" name="CustomShape 4"/>
              <p:cNvSpPr/>
              <p:nvPr/>
            </p:nvSpPr>
            <p:spPr>
              <a:xfrm>
                <a:off x="9245160" y="359280"/>
                <a:ext cx="348840" cy="420840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2152">
                    <a:moveTo>
                      <a:pt x="870" y="879"/>
                    </a:moveTo>
                    <a:lnTo>
                      <a:pt x="870" y="2152"/>
                    </a:lnTo>
                    <a:lnTo>
                      <a:pt x="1809" y="1820"/>
                    </a:lnTo>
                    <a:lnTo>
                      <a:pt x="1809" y="547"/>
                    </a:lnTo>
                    <a:lnTo>
                      <a:pt x="870" y="879"/>
                    </a:lnTo>
                    <a:close/>
                    <a:moveTo>
                      <a:pt x="785" y="961"/>
                    </a:moveTo>
                    <a:lnTo>
                      <a:pt x="785" y="1138"/>
                    </a:lnTo>
                    <a:cubicBezTo>
                      <a:pt x="699" y="1121"/>
                      <a:pt x="613" y="1053"/>
                      <a:pt x="613" y="1053"/>
                    </a:cubicBezTo>
                    <a:lnTo>
                      <a:pt x="613" y="864"/>
                    </a:lnTo>
                    <a:cubicBezTo>
                      <a:pt x="719" y="950"/>
                      <a:pt x="785" y="961"/>
                      <a:pt x="785" y="961"/>
                    </a:cubicBezTo>
                    <a:close/>
                    <a:moveTo>
                      <a:pt x="1555" y="410"/>
                    </a:moveTo>
                    <a:cubicBezTo>
                      <a:pt x="1548" y="390"/>
                      <a:pt x="1527" y="379"/>
                      <a:pt x="1507" y="386"/>
                    </a:cubicBezTo>
                    <a:lnTo>
                      <a:pt x="602" y="700"/>
                    </a:lnTo>
                    <a:cubicBezTo>
                      <a:pt x="590" y="704"/>
                      <a:pt x="580" y="713"/>
                      <a:pt x="576" y="724"/>
                    </a:cubicBezTo>
                    <a:lnTo>
                      <a:pt x="576" y="2017"/>
                    </a:lnTo>
                    <a:cubicBezTo>
                      <a:pt x="608" y="2080"/>
                      <a:pt x="741" y="2149"/>
                      <a:pt x="822" y="2149"/>
                    </a:cubicBezTo>
                    <a:lnTo>
                      <a:pt x="822" y="879"/>
                    </a:lnTo>
                    <a:cubicBezTo>
                      <a:pt x="779" y="873"/>
                      <a:pt x="682" y="822"/>
                      <a:pt x="622" y="772"/>
                    </a:cubicBezTo>
                    <a:cubicBezTo>
                      <a:pt x="623" y="772"/>
                      <a:pt x="624" y="772"/>
                      <a:pt x="625" y="772"/>
                    </a:cubicBezTo>
                    <a:lnTo>
                      <a:pt x="1531" y="457"/>
                    </a:lnTo>
                    <a:cubicBezTo>
                      <a:pt x="1550" y="450"/>
                      <a:pt x="1561" y="429"/>
                      <a:pt x="1555" y="410"/>
                    </a:cubicBezTo>
                    <a:close/>
                    <a:moveTo>
                      <a:pt x="209" y="581"/>
                    </a:moveTo>
                    <a:lnTo>
                      <a:pt x="209" y="758"/>
                    </a:lnTo>
                    <a:cubicBezTo>
                      <a:pt x="123" y="742"/>
                      <a:pt x="37" y="673"/>
                      <a:pt x="37" y="673"/>
                    </a:cubicBezTo>
                    <a:lnTo>
                      <a:pt x="37" y="484"/>
                    </a:lnTo>
                    <a:cubicBezTo>
                      <a:pt x="143" y="570"/>
                      <a:pt x="209" y="581"/>
                      <a:pt x="209" y="581"/>
                    </a:cubicBezTo>
                    <a:close/>
                    <a:moveTo>
                      <a:pt x="978" y="30"/>
                    </a:moveTo>
                    <a:cubicBezTo>
                      <a:pt x="972" y="11"/>
                      <a:pt x="951" y="0"/>
                      <a:pt x="931" y="6"/>
                    </a:cubicBezTo>
                    <a:lnTo>
                      <a:pt x="25" y="321"/>
                    </a:lnTo>
                    <a:cubicBezTo>
                      <a:pt x="14" y="325"/>
                      <a:pt x="3" y="334"/>
                      <a:pt x="0" y="344"/>
                    </a:cubicBezTo>
                    <a:lnTo>
                      <a:pt x="0" y="1638"/>
                    </a:lnTo>
                    <a:cubicBezTo>
                      <a:pt x="32" y="1700"/>
                      <a:pt x="165" y="1770"/>
                      <a:pt x="246" y="1770"/>
                    </a:cubicBezTo>
                    <a:lnTo>
                      <a:pt x="246" y="500"/>
                    </a:lnTo>
                    <a:cubicBezTo>
                      <a:pt x="203" y="493"/>
                      <a:pt x="106" y="443"/>
                      <a:pt x="46" y="393"/>
                    </a:cubicBezTo>
                    <a:cubicBezTo>
                      <a:pt x="47" y="393"/>
                      <a:pt x="48" y="392"/>
                      <a:pt x="49" y="392"/>
                    </a:cubicBezTo>
                    <a:lnTo>
                      <a:pt x="954" y="77"/>
                    </a:lnTo>
                    <a:cubicBezTo>
                      <a:pt x="974" y="71"/>
                      <a:pt x="985" y="50"/>
                      <a:pt x="978" y="30"/>
                    </a:cubicBezTo>
                    <a:close/>
                    <a:moveTo>
                      <a:pt x="497" y="781"/>
                    </a:moveTo>
                    <a:lnTo>
                      <a:pt x="497" y="958"/>
                    </a:lnTo>
                    <a:cubicBezTo>
                      <a:pt x="411" y="941"/>
                      <a:pt x="325" y="873"/>
                      <a:pt x="325" y="873"/>
                    </a:cubicBezTo>
                    <a:lnTo>
                      <a:pt x="325" y="684"/>
                    </a:lnTo>
                    <a:cubicBezTo>
                      <a:pt x="431" y="770"/>
                      <a:pt x="497" y="781"/>
                      <a:pt x="497" y="781"/>
                    </a:cubicBezTo>
                    <a:close/>
                    <a:moveTo>
                      <a:pt x="1266" y="230"/>
                    </a:moveTo>
                    <a:cubicBezTo>
                      <a:pt x="1260" y="210"/>
                      <a:pt x="1239" y="199"/>
                      <a:pt x="1219" y="206"/>
                    </a:cubicBezTo>
                    <a:lnTo>
                      <a:pt x="313" y="520"/>
                    </a:lnTo>
                    <a:cubicBezTo>
                      <a:pt x="302" y="524"/>
                      <a:pt x="291" y="533"/>
                      <a:pt x="288" y="544"/>
                    </a:cubicBezTo>
                    <a:lnTo>
                      <a:pt x="288" y="1837"/>
                    </a:lnTo>
                    <a:cubicBezTo>
                      <a:pt x="320" y="1900"/>
                      <a:pt x="453" y="1969"/>
                      <a:pt x="534" y="1969"/>
                    </a:cubicBezTo>
                    <a:lnTo>
                      <a:pt x="534" y="699"/>
                    </a:lnTo>
                    <a:cubicBezTo>
                      <a:pt x="491" y="693"/>
                      <a:pt x="394" y="642"/>
                      <a:pt x="334" y="592"/>
                    </a:cubicBezTo>
                    <a:cubicBezTo>
                      <a:pt x="335" y="592"/>
                      <a:pt x="336" y="592"/>
                      <a:pt x="337" y="592"/>
                    </a:cubicBezTo>
                    <a:lnTo>
                      <a:pt x="1243" y="277"/>
                    </a:lnTo>
                    <a:cubicBezTo>
                      <a:pt x="1262" y="270"/>
                      <a:pt x="1273" y="249"/>
                      <a:pt x="1266" y="23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865" name="Group 5"/>
            <p:cNvGrpSpPr/>
            <p:nvPr/>
          </p:nvGrpSpPr>
          <p:grpSpPr>
            <a:xfrm>
              <a:off x="9841320" y="303840"/>
              <a:ext cx="536760" cy="544320"/>
              <a:chOff x="9841320" y="303840"/>
              <a:chExt cx="536760" cy="544320"/>
            </a:xfrm>
          </p:grpSpPr>
          <p:sp>
            <p:nvSpPr>
              <p:cNvPr id="866" name="CustomShape 6"/>
              <p:cNvSpPr/>
              <p:nvPr/>
            </p:nvSpPr>
            <p:spPr>
              <a:xfrm>
                <a:off x="9950040" y="348840"/>
                <a:ext cx="319320" cy="45972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39">
                    <a:moveTo>
                      <a:pt x="272" y="657"/>
                    </a:moveTo>
                    <a:cubicBezTo>
                      <a:pt x="300" y="657"/>
                      <a:pt x="328" y="671"/>
                      <a:pt x="343" y="693"/>
                    </a:cubicBezTo>
                    <a:lnTo>
                      <a:pt x="370" y="732"/>
                    </a:lnTo>
                    <a:cubicBezTo>
                      <a:pt x="379" y="745"/>
                      <a:pt x="391" y="745"/>
                      <a:pt x="400" y="733"/>
                    </a:cubicBezTo>
                    <a:lnTo>
                      <a:pt x="428" y="694"/>
                    </a:lnTo>
                    <a:cubicBezTo>
                      <a:pt x="443" y="673"/>
                      <a:pt x="470" y="660"/>
                      <a:pt x="498" y="660"/>
                    </a:cubicBezTo>
                    <a:cubicBezTo>
                      <a:pt x="507" y="660"/>
                      <a:pt x="516" y="661"/>
                      <a:pt x="524" y="664"/>
                    </a:cubicBezTo>
                    <a:lnTo>
                      <a:pt x="569" y="680"/>
                    </a:lnTo>
                    <a:cubicBezTo>
                      <a:pt x="572" y="681"/>
                      <a:pt x="575" y="682"/>
                      <a:pt x="578" y="682"/>
                    </a:cubicBezTo>
                    <a:cubicBezTo>
                      <a:pt x="591" y="682"/>
                      <a:pt x="593" y="670"/>
                      <a:pt x="593" y="663"/>
                    </a:cubicBezTo>
                    <a:lnTo>
                      <a:pt x="593" y="615"/>
                    </a:lnTo>
                    <a:cubicBezTo>
                      <a:pt x="593" y="580"/>
                      <a:pt x="620" y="545"/>
                      <a:pt x="653" y="535"/>
                    </a:cubicBezTo>
                    <a:lnTo>
                      <a:pt x="699" y="521"/>
                    </a:lnTo>
                    <a:cubicBezTo>
                      <a:pt x="706" y="519"/>
                      <a:pt x="711" y="515"/>
                      <a:pt x="713" y="511"/>
                    </a:cubicBezTo>
                    <a:cubicBezTo>
                      <a:pt x="715" y="506"/>
                      <a:pt x="713" y="500"/>
                      <a:pt x="709" y="494"/>
                    </a:cubicBezTo>
                    <a:lnTo>
                      <a:pt x="680" y="455"/>
                    </a:lnTo>
                    <a:cubicBezTo>
                      <a:pt x="660" y="426"/>
                      <a:pt x="660" y="383"/>
                      <a:pt x="682" y="355"/>
                    </a:cubicBezTo>
                    <a:lnTo>
                      <a:pt x="711" y="316"/>
                    </a:lnTo>
                    <a:cubicBezTo>
                      <a:pt x="716" y="311"/>
                      <a:pt x="717" y="304"/>
                      <a:pt x="716" y="300"/>
                    </a:cubicBezTo>
                    <a:cubicBezTo>
                      <a:pt x="715" y="295"/>
                      <a:pt x="710" y="291"/>
                      <a:pt x="703" y="288"/>
                    </a:cubicBezTo>
                    <a:lnTo>
                      <a:pt x="657" y="274"/>
                    </a:lnTo>
                    <a:cubicBezTo>
                      <a:pt x="624" y="263"/>
                      <a:pt x="598" y="227"/>
                      <a:pt x="599" y="192"/>
                    </a:cubicBezTo>
                    <a:lnTo>
                      <a:pt x="600" y="144"/>
                    </a:lnTo>
                    <a:cubicBezTo>
                      <a:pt x="601" y="137"/>
                      <a:pt x="599" y="132"/>
                      <a:pt x="596" y="128"/>
                    </a:cubicBezTo>
                    <a:cubicBezTo>
                      <a:pt x="593" y="125"/>
                      <a:pt x="588" y="125"/>
                      <a:pt x="585" y="125"/>
                    </a:cubicBezTo>
                    <a:cubicBezTo>
                      <a:pt x="583" y="125"/>
                      <a:pt x="580" y="125"/>
                      <a:pt x="577" y="126"/>
                    </a:cubicBezTo>
                    <a:lnTo>
                      <a:pt x="531" y="141"/>
                    </a:lnTo>
                    <a:cubicBezTo>
                      <a:pt x="524" y="143"/>
                      <a:pt x="516" y="144"/>
                      <a:pt x="508" y="144"/>
                    </a:cubicBezTo>
                    <a:cubicBezTo>
                      <a:pt x="479" y="144"/>
                      <a:pt x="451" y="130"/>
                      <a:pt x="436" y="108"/>
                    </a:cubicBezTo>
                    <a:lnTo>
                      <a:pt x="409" y="69"/>
                    </a:lnTo>
                    <a:cubicBezTo>
                      <a:pt x="405" y="63"/>
                      <a:pt x="400" y="59"/>
                      <a:pt x="394" y="59"/>
                    </a:cubicBezTo>
                    <a:cubicBezTo>
                      <a:pt x="388" y="59"/>
                      <a:pt x="386" y="59"/>
                      <a:pt x="381" y="67"/>
                    </a:cubicBezTo>
                    <a:lnTo>
                      <a:pt x="380" y="69"/>
                    </a:lnTo>
                    <a:cubicBezTo>
                      <a:pt x="368" y="87"/>
                      <a:pt x="352" y="110"/>
                      <a:pt x="339" y="123"/>
                    </a:cubicBezTo>
                    <a:cubicBezTo>
                      <a:pt x="331" y="131"/>
                      <a:pt x="318" y="141"/>
                      <a:pt x="301" y="141"/>
                    </a:cubicBezTo>
                    <a:cubicBezTo>
                      <a:pt x="296" y="141"/>
                      <a:pt x="292" y="141"/>
                      <a:pt x="289" y="140"/>
                    </a:cubicBezTo>
                    <a:lnTo>
                      <a:pt x="285" y="140"/>
                    </a:lnTo>
                    <a:lnTo>
                      <a:pt x="282" y="138"/>
                    </a:lnTo>
                    <a:cubicBezTo>
                      <a:pt x="276" y="136"/>
                      <a:pt x="268" y="134"/>
                      <a:pt x="260" y="132"/>
                    </a:cubicBezTo>
                    <a:cubicBezTo>
                      <a:pt x="248" y="128"/>
                      <a:pt x="227" y="122"/>
                      <a:pt x="224" y="122"/>
                    </a:cubicBezTo>
                    <a:cubicBezTo>
                      <a:pt x="215" y="120"/>
                      <a:pt x="205" y="118"/>
                      <a:pt x="202" y="118"/>
                    </a:cubicBezTo>
                    <a:cubicBezTo>
                      <a:pt x="191" y="118"/>
                      <a:pt x="187" y="128"/>
                      <a:pt x="187" y="138"/>
                    </a:cubicBezTo>
                    <a:lnTo>
                      <a:pt x="187" y="186"/>
                    </a:lnTo>
                    <a:cubicBezTo>
                      <a:pt x="187" y="221"/>
                      <a:pt x="160" y="256"/>
                      <a:pt x="126" y="266"/>
                    </a:cubicBezTo>
                    <a:lnTo>
                      <a:pt x="80" y="280"/>
                    </a:lnTo>
                    <a:cubicBezTo>
                      <a:pt x="73" y="282"/>
                      <a:pt x="68" y="286"/>
                      <a:pt x="67" y="290"/>
                    </a:cubicBezTo>
                    <a:cubicBezTo>
                      <a:pt x="65" y="295"/>
                      <a:pt x="67" y="301"/>
                      <a:pt x="71" y="307"/>
                    </a:cubicBezTo>
                    <a:lnTo>
                      <a:pt x="99" y="346"/>
                    </a:lnTo>
                    <a:cubicBezTo>
                      <a:pt x="120" y="375"/>
                      <a:pt x="119" y="419"/>
                      <a:pt x="98" y="446"/>
                    </a:cubicBezTo>
                    <a:lnTo>
                      <a:pt x="68" y="485"/>
                    </a:lnTo>
                    <a:cubicBezTo>
                      <a:pt x="64" y="490"/>
                      <a:pt x="62" y="496"/>
                      <a:pt x="64" y="501"/>
                    </a:cubicBezTo>
                    <a:cubicBezTo>
                      <a:pt x="65" y="506"/>
                      <a:pt x="70" y="510"/>
                      <a:pt x="77" y="513"/>
                    </a:cubicBezTo>
                    <a:lnTo>
                      <a:pt x="123" y="527"/>
                    </a:lnTo>
                    <a:cubicBezTo>
                      <a:pt x="156" y="538"/>
                      <a:pt x="181" y="574"/>
                      <a:pt x="181" y="609"/>
                    </a:cubicBezTo>
                    <a:lnTo>
                      <a:pt x="179" y="657"/>
                    </a:lnTo>
                    <a:cubicBezTo>
                      <a:pt x="179" y="664"/>
                      <a:pt x="181" y="669"/>
                      <a:pt x="184" y="672"/>
                    </a:cubicBezTo>
                    <a:cubicBezTo>
                      <a:pt x="187" y="676"/>
                      <a:pt x="191" y="676"/>
                      <a:pt x="194" y="676"/>
                    </a:cubicBezTo>
                    <a:cubicBezTo>
                      <a:pt x="197" y="676"/>
                      <a:pt x="200" y="676"/>
                      <a:pt x="203" y="675"/>
                    </a:cubicBezTo>
                    <a:lnTo>
                      <a:pt x="248" y="660"/>
                    </a:lnTo>
                    <a:cubicBezTo>
                      <a:pt x="256" y="658"/>
                      <a:pt x="264" y="657"/>
                      <a:pt x="272" y="657"/>
                    </a:cubicBezTo>
                    <a:close/>
                    <a:moveTo>
                      <a:pt x="385" y="801"/>
                    </a:moveTo>
                    <a:cubicBezTo>
                      <a:pt x="360" y="801"/>
                      <a:pt x="337" y="788"/>
                      <a:pt x="322" y="765"/>
                    </a:cubicBezTo>
                    <a:lnTo>
                      <a:pt x="294" y="726"/>
                    </a:lnTo>
                    <a:cubicBezTo>
                      <a:pt x="291" y="721"/>
                      <a:pt x="282" y="716"/>
                      <a:pt x="272" y="716"/>
                    </a:cubicBezTo>
                    <a:cubicBezTo>
                      <a:pt x="270" y="716"/>
                      <a:pt x="268" y="716"/>
                      <a:pt x="266" y="716"/>
                    </a:cubicBezTo>
                    <a:lnTo>
                      <a:pt x="221" y="731"/>
                    </a:lnTo>
                    <a:cubicBezTo>
                      <a:pt x="192" y="741"/>
                      <a:pt x="161" y="734"/>
                      <a:pt x="141" y="714"/>
                    </a:cubicBezTo>
                    <a:cubicBezTo>
                      <a:pt x="127" y="699"/>
                      <a:pt x="119" y="678"/>
                      <a:pt x="120" y="656"/>
                    </a:cubicBezTo>
                    <a:lnTo>
                      <a:pt x="121" y="608"/>
                    </a:lnTo>
                    <a:cubicBezTo>
                      <a:pt x="122" y="599"/>
                      <a:pt x="113" y="586"/>
                      <a:pt x="104" y="584"/>
                    </a:cubicBezTo>
                    <a:lnTo>
                      <a:pt x="59" y="569"/>
                    </a:lnTo>
                    <a:cubicBezTo>
                      <a:pt x="33" y="560"/>
                      <a:pt x="14" y="542"/>
                      <a:pt x="7" y="519"/>
                    </a:cubicBezTo>
                    <a:cubicBezTo>
                      <a:pt x="0" y="496"/>
                      <a:pt x="5" y="470"/>
                      <a:pt x="22" y="448"/>
                    </a:cubicBezTo>
                    <a:lnTo>
                      <a:pt x="51" y="410"/>
                    </a:lnTo>
                    <a:cubicBezTo>
                      <a:pt x="56" y="403"/>
                      <a:pt x="57" y="388"/>
                      <a:pt x="51" y="381"/>
                    </a:cubicBezTo>
                    <a:lnTo>
                      <a:pt x="23" y="342"/>
                    </a:lnTo>
                    <a:cubicBezTo>
                      <a:pt x="7" y="320"/>
                      <a:pt x="3" y="295"/>
                      <a:pt x="11" y="271"/>
                    </a:cubicBezTo>
                    <a:cubicBezTo>
                      <a:pt x="19" y="248"/>
                      <a:pt x="38" y="230"/>
                      <a:pt x="64" y="223"/>
                    </a:cubicBezTo>
                    <a:lnTo>
                      <a:pt x="110" y="209"/>
                    </a:lnTo>
                    <a:cubicBezTo>
                      <a:pt x="118" y="207"/>
                      <a:pt x="127" y="195"/>
                      <a:pt x="127" y="186"/>
                    </a:cubicBezTo>
                    <a:lnTo>
                      <a:pt x="127" y="138"/>
                    </a:lnTo>
                    <a:cubicBezTo>
                      <a:pt x="127" y="93"/>
                      <a:pt x="160" y="59"/>
                      <a:pt x="202" y="59"/>
                    </a:cubicBezTo>
                    <a:cubicBezTo>
                      <a:pt x="212" y="59"/>
                      <a:pt x="228" y="62"/>
                      <a:pt x="236" y="64"/>
                    </a:cubicBezTo>
                    <a:cubicBezTo>
                      <a:pt x="240" y="65"/>
                      <a:pt x="252" y="68"/>
                      <a:pt x="276" y="75"/>
                    </a:cubicBezTo>
                    <a:cubicBezTo>
                      <a:pt x="284" y="77"/>
                      <a:pt x="292" y="79"/>
                      <a:pt x="297" y="81"/>
                    </a:cubicBezTo>
                    <a:lnTo>
                      <a:pt x="298" y="81"/>
                    </a:lnTo>
                    <a:cubicBezTo>
                      <a:pt x="298" y="81"/>
                      <a:pt x="298" y="81"/>
                      <a:pt x="298" y="81"/>
                    </a:cubicBezTo>
                    <a:cubicBezTo>
                      <a:pt x="305" y="74"/>
                      <a:pt x="315" y="60"/>
                      <a:pt x="330" y="37"/>
                    </a:cubicBezTo>
                    <a:lnTo>
                      <a:pt x="331" y="35"/>
                    </a:lnTo>
                    <a:cubicBezTo>
                      <a:pt x="346" y="12"/>
                      <a:pt x="367" y="0"/>
                      <a:pt x="394" y="0"/>
                    </a:cubicBezTo>
                    <a:cubicBezTo>
                      <a:pt x="420" y="0"/>
                      <a:pt x="443" y="13"/>
                      <a:pt x="458" y="36"/>
                    </a:cubicBezTo>
                    <a:lnTo>
                      <a:pt x="485" y="75"/>
                    </a:lnTo>
                    <a:cubicBezTo>
                      <a:pt x="489" y="80"/>
                      <a:pt x="498" y="85"/>
                      <a:pt x="508" y="85"/>
                    </a:cubicBezTo>
                    <a:cubicBezTo>
                      <a:pt x="510" y="85"/>
                      <a:pt x="512" y="85"/>
                      <a:pt x="513" y="85"/>
                    </a:cubicBezTo>
                    <a:lnTo>
                      <a:pt x="559" y="70"/>
                    </a:lnTo>
                    <a:cubicBezTo>
                      <a:pt x="588" y="60"/>
                      <a:pt x="619" y="67"/>
                      <a:pt x="638" y="87"/>
                    </a:cubicBezTo>
                    <a:cubicBezTo>
                      <a:pt x="653" y="102"/>
                      <a:pt x="660" y="123"/>
                      <a:pt x="659" y="145"/>
                    </a:cubicBezTo>
                    <a:lnTo>
                      <a:pt x="658" y="193"/>
                    </a:lnTo>
                    <a:cubicBezTo>
                      <a:pt x="658" y="202"/>
                      <a:pt x="667" y="215"/>
                      <a:pt x="675" y="217"/>
                    </a:cubicBezTo>
                    <a:lnTo>
                      <a:pt x="721" y="232"/>
                    </a:lnTo>
                    <a:cubicBezTo>
                      <a:pt x="746" y="241"/>
                      <a:pt x="765" y="259"/>
                      <a:pt x="772" y="282"/>
                    </a:cubicBezTo>
                    <a:cubicBezTo>
                      <a:pt x="780" y="306"/>
                      <a:pt x="774" y="331"/>
                      <a:pt x="758" y="353"/>
                    </a:cubicBezTo>
                    <a:lnTo>
                      <a:pt x="729" y="391"/>
                    </a:lnTo>
                    <a:cubicBezTo>
                      <a:pt x="723" y="398"/>
                      <a:pt x="723" y="413"/>
                      <a:pt x="728" y="420"/>
                    </a:cubicBezTo>
                    <a:lnTo>
                      <a:pt x="756" y="459"/>
                    </a:lnTo>
                    <a:cubicBezTo>
                      <a:pt x="772" y="481"/>
                      <a:pt x="777" y="507"/>
                      <a:pt x="769" y="530"/>
                    </a:cubicBezTo>
                    <a:cubicBezTo>
                      <a:pt x="761" y="553"/>
                      <a:pt x="742" y="570"/>
                      <a:pt x="716" y="578"/>
                    </a:cubicBezTo>
                    <a:lnTo>
                      <a:pt x="670" y="592"/>
                    </a:lnTo>
                    <a:cubicBezTo>
                      <a:pt x="661" y="594"/>
                      <a:pt x="652" y="606"/>
                      <a:pt x="652" y="615"/>
                    </a:cubicBezTo>
                    <a:lnTo>
                      <a:pt x="652" y="663"/>
                    </a:lnTo>
                    <a:cubicBezTo>
                      <a:pt x="652" y="708"/>
                      <a:pt x="621" y="741"/>
                      <a:pt x="578" y="741"/>
                    </a:cubicBezTo>
                    <a:cubicBezTo>
                      <a:pt x="568" y="741"/>
                      <a:pt x="558" y="739"/>
                      <a:pt x="549" y="736"/>
                    </a:cubicBezTo>
                    <a:lnTo>
                      <a:pt x="504" y="720"/>
                    </a:lnTo>
                    <a:cubicBezTo>
                      <a:pt x="502" y="719"/>
                      <a:pt x="500" y="719"/>
                      <a:pt x="498" y="719"/>
                    </a:cubicBezTo>
                    <a:cubicBezTo>
                      <a:pt x="488" y="719"/>
                      <a:pt x="479" y="724"/>
                      <a:pt x="476" y="728"/>
                    </a:cubicBezTo>
                    <a:lnTo>
                      <a:pt x="448" y="767"/>
                    </a:lnTo>
                    <a:cubicBezTo>
                      <a:pt x="432" y="789"/>
                      <a:pt x="410" y="801"/>
                      <a:pt x="385" y="801"/>
                    </a:cubicBezTo>
                    <a:close/>
                    <a:moveTo>
                      <a:pt x="388" y="210"/>
                    </a:moveTo>
                    <a:cubicBezTo>
                      <a:pt x="277" y="210"/>
                      <a:pt x="186" y="301"/>
                      <a:pt x="186" y="413"/>
                    </a:cubicBezTo>
                    <a:cubicBezTo>
                      <a:pt x="186" y="524"/>
                      <a:pt x="277" y="615"/>
                      <a:pt x="388" y="615"/>
                    </a:cubicBezTo>
                    <a:cubicBezTo>
                      <a:pt x="500" y="615"/>
                      <a:pt x="590" y="524"/>
                      <a:pt x="590" y="413"/>
                    </a:cubicBezTo>
                    <a:cubicBezTo>
                      <a:pt x="590" y="301"/>
                      <a:pt x="500" y="210"/>
                      <a:pt x="388" y="210"/>
                    </a:cubicBezTo>
                    <a:close/>
                    <a:moveTo>
                      <a:pt x="388" y="650"/>
                    </a:moveTo>
                    <a:cubicBezTo>
                      <a:pt x="257" y="650"/>
                      <a:pt x="150" y="544"/>
                      <a:pt x="150" y="413"/>
                    </a:cubicBezTo>
                    <a:cubicBezTo>
                      <a:pt x="150" y="282"/>
                      <a:pt x="257" y="175"/>
                      <a:pt x="388" y="175"/>
                    </a:cubicBezTo>
                    <a:cubicBezTo>
                      <a:pt x="519" y="175"/>
                      <a:pt x="626" y="282"/>
                      <a:pt x="626" y="413"/>
                    </a:cubicBezTo>
                    <a:cubicBezTo>
                      <a:pt x="626" y="544"/>
                      <a:pt x="519" y="650"/>
                      <a:pt x="388" y="650"/>
                    </a:cubicBezTo>
                    <a:close/>
                    <a:moveTo>
                      <a:pt x="559" y="413"/>
                    </a:moveTo>
                    <a:cubicBezTo>
                      <a:pt x="559" y="507"/>
                      <a:pt x="482" y="583"/>
                      <a:pt x="388" y="583"/>
                    </a:cubicBezTo>
                    <a:cubicBezTo>
                      <a:pt x="294" y="583"/>
                      <a:pt x="218" y="507"/>
                      <a:pt x="218" y="413"/>
                    </a:cubicBezTo>
                    <a:cubicBezTo>
                      <a:pt x="218" y="319"/>
                      <a:pt x="294" y="242"/>
                      <a:pt x="388" y="242"/>
                    </a:cubicBezTo>
                    <a:cubicBezTo>
                      <a:pt x="482" y="242"/>
                      <a:pt x="559" y="319"/>
                      <a:pt x="559" y="413"/>
                    </a:cubicBezTo>
                    <a:close/>
                    <a:moveTo>
                      <a:pt x="581" y="788"/>
                    </a:moveTo>
                    <a:cubicBezTo>
                      <a:pt x="580" y="788"/>
                      <a:pt x="579" y="788"/>
                      <a:pt x="578" y="788"/>
                    </a:cubicBezTo>
                    <a:cubicBezTo>
                      <a:pt x="563" y="788"/>
                      <a:pt x="548" y="786"/>
                      <a:pt x="533" y="780"/>
                    </a:cubicBezTo>
                    <a:lnTo>
                      <a:pt x="504" y="770"/>
                    </a:lnTo>
                    <a:lnTo>
                      <a:pt x="486" y="795"/>
                    </a:lnTo>
                    <a:cubicBezTo>
                      <a:pt x="472" y="815"/>
                      <a:pt x="453" y="829"/>
                      <a:pt x="432" y="838"/>
                    </a:cubicBezTo>
                    <a:lnTo>
                      <a:pt x="447" y="1075"/>
                    </a:lnTo>
                    <a:cubicBezTo>
                      <a:pt x="448" y="1094"/>
                      <a:pt x="457" y="1096"/>
                      <a:pt x="467" y="1080"/>
                    </a:cubicBezTo>
                    <a:lnTo>
                      <a:pt x="515" y="1003"/>
                    </a:lnTo>
                    <a:cubicBezTo>
                      <a:pt x="525" y="987"/>
                      <a:pt x="544" y="985"/>
                      <a:pt x="557" y="998"/>
                    </a:cubicBezTo>
                    <a:lnTo>
                      <a:pt x="654" y="1099"/>
                    </a:lnTo>
                    <a:cubicBezTo>
                      <a:pt x="667" y="1113"/>
                      <a:pt x="674" y="1109"/>
                      <a:pt x="669" y="1091"/>
                    </a:cubicBezTo>
                    <a:cubicBezTo>
                      <a:pt x="669" y="1091"/>
                      <a:pt x="608" y="880"/>
                      <a:pt x="581" y="788"/>
                    </a:cubicBezTo>
                    <a:close/>
                    <a:moveTo>
                      <a:pt x="385" y="848"/>
                    </a:moveTo>
                    <a:cubicBezTo>
                      <a:pt x="344" y="848"/>
                      <a:pt x="307" y="828"/>
                      <a:pt x="283" y="792"/>
                    </a:cubicBezTo>
                    <a:lnTo>
                      <a:pt x="265" y="767"/>
                    </a:lnTo>
                    <a:lnTo>
                      <a:pt x="236" y="776"/>
                    </a:lnTo>
                    <a:cubicBezTo>
                      <a:pt x="222" y="780"/>
                      <a:pt x="208" y="783"/>
                      <a:pt x="195" y="783"/>
                    </a:cubicBezTo>
                    <a:cubicBezTo>
                      <a:pt x="189" y="783"/>
                      <a:pt x="183" y="782"/>
                      <a:pt x="177" y="781"/>
                    </a:cubicBezTo>
                    <a:cubicBezTo>
                      <a:pt x="152" y="872"/>
                      <a:pt x="96" y="1082"/>
                      <a:pt x="94" y="1088"/>
                    </a:cubicBezTo>
                    <a:cubicBezTo>
                      <a:pt x="91" y="1108"/>
                      <a:pt x="103" y="1139"/>
                      <a:pt x="136" y="1118"/>
                    </a:cubicBezTo>
                    <a:cubicBezTo>
                      <a:pt x="141" y="1115"/>
                      <a:pt x="240" y="1033"/>
                      <a:pt x="240" y="1033"/>
                    </a:cubicBezTo>
                    <a:cubicBezTo>
                      <a:pt x="255" y="1021"/>
                      <a:pt x="267" y="1020"/>
                      <a:pt x="284" y="1035"/>
                    </a:cubicBezTo>
                    <a:lnTo>
                      <a:pt x="361" y="1103"/>
                    </a:lnTo>
                    <a:cubicBezTo>
                      <a:pt x="374" y="1115"/>
                      <a:pt x="395" y="1108"/>
                      <a:pt x="395" y="1089"/>
                    </a:cubicBezTo>
                    <a:lnTo>
                      <a:pt x="388" y="848"/>
                    </a:lnTo>
                    <a:cubicBezTo>
                      <a:pt x="387" y="848"/>
                      <a:pt x="386" y="848"/>
                      <a:pt x="385" y="84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7" name="CustomShape 7"/>
              <p:cNvSpPr/>
              <p:nvPr/>
            </p:nvSpPr>
            <p:spPr>
              <a:xfrm>
                <a:off x="9841320" y="303840"/>
                <a:ext cx="536760" cy="544320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783">
                    <a:moveTo>
                      <a:pt x="1391" y="0"/>
                    </a:moveTo>
                    <a:cubicBezTo>
                      <a:pt x="623" y="0"/>
                      <a:pt x="0" y="623"/>
                      <a:pt x="0" y="1391"/>
                    </a:cubicBezTo>
                    <a:cubicBezTo>
                      <a:pt x="0" y="2160"/>
                      <a:pt x="623" y="2783"/>
                      <a:pt x="1391" y="2783"/>
                    </a:cubicBezTo>
                    <a:cubicBezTo>
                      <a:pt x="2160" y="2783"/>
                      <a:pt x="2783" y="2160"/>
                      <a:pt x="2783" y="1391"/>
                    </a:cubicBezTo>
                    <a:cubicBezTo>
                      <a:pt x="2783" y="623"/>
                      <a:pt x="2160" y="0"/>
                      <a:pt x="1391" y="0"/>
                    </a:cubicBezTo>
                    <a:close/>
                    <a:moveTo>
                      <a:pt x="1391" y="55"/>
                    </a:moveTo>
                    <a:cubicBezTo>
                      <a:pt x="654" y="55"/>
                      <a:pt x="55" y="654"/>
                      <a:pt x="55" y="1391"/>
                    </a:cubicBezTo>
                    <a:cubicBezTo>
                      <a:pt x="55" y="2129"/>
                      <a:pt x="654" y="2728"/>
                      <a:pt x="1391" y="2728"/>
                    </a:cubicBezTo>
                    <a:cubicBezTo>
                      <a:pt x="2129" y="2728"/>
                      <a:pt x="2728" y="2129"/>
                      <a:pt x="2728" y="1391"/>
                    </a:cubicBezTo>
                    <a:cubicBezTo>
                      <a:pt x="2728" y="654"/>
                      <a:pt x="2129" y="55"/>
                      <a:pt x="1391" y="5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868" name="Group 8"/>
            <p:cNvGrpSpPr/>
            <p:nvPr/>
          </p:nvGrpSpPr>
          <p:grpSpPr>
            <a:xfrm>
              <a:off x="10532880" y="303840"/>
              <a:ext cx="536760" cy="544320"/>
              <a:chOff x="10532880" y="303840"/>
              <a:chExt cx="536760" cy="544320"/>
            </a:xfrm>
          </p:grpSpPr>
          <p:sp>
            <p:nvSpPr>
              <p:cNvPr id="869" name="CustomShape 9"/>
              <p:cNvSpPr/>
              <p:nvPr/>
            </p:nvSpPr>
            <p:spPr>
              <a:xfrm>
                <a:off x="10532880" y="303840"/>
                <a:ext cx="536760" cy="544320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783">
                    <a:moveTo>
                      <a:pt x="1391" y="0"/>
                    </a:moveTo>
                    <a:cubicBezTo>
                      <a:pt x="623" y="0"/>
                      <a:pt x="0" y="623"/>
                      <a:pt x="0" y="1391"/>
                    </a:cubicBezTo>
                    <a:cubicBezTo>
                      <a:pt x="0" y="2160"/>
                      <a:pt x="623" y="2783"/>
                      <a:pt x="1391" y="2783"/>
                    </a:cubicBezTo>
                    <a:cubicBezTo>
                      <a:pt x="2160" y="2783"/>
                      <a:pt x="2783" y="2160"/>
                      <a:pt x="2783" y="1391"/>
                    </a:cubicBezTo>
                    <a:cubicBezTo>
                      <a:pt x="2783" y="623"/>
                      <a:pt x="2160" y="0"/>
                      <a:pt x="1391" y="0"/>
                    </a:cubicBezTo>
                    <a:close/>
                    <a:moveTo>
                      <a:pt x="1391" y="55"/>
                    </a:moveTo>
                    <a:cubicBezTo>
                      <a:pt x="654" y="55"/>
                      <a:pt x="55" y="654"/>
                      <a:pt x="55" y="1391"/>
                    </a:cubicBezTo>
                    <a:cubicBezTo>
                      <a:pt x="55" y="2129"/>
                      <a:pt x="654" y="2728"/>
                      <a:pt x="1391" y="2728"/>
                    </a:cubicBezTo>
                    <a:cubicBezTo>
                      <a:pt x="2129" y="2728"/>
                      <a:pt x="2728" y="2129"/>
                      <a:pt x="2728" y="1391"/>
                    </a:cubicBezTo>
                    <a:cubicBezTo>
                      <a:pt x="2728" y="654"/>
                      <a:pt x="2129" y="55"/>
                      <a:pt x="1391" y="5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0" name="CustomShape 10"/>
              <p:cNvSpPr/>
              <p:nvPr/>
            </p:nvSpPr>
            <p:spPr>
              <a:xfrm>
                <a:off x="10619280" y="390240"/>
                <a:ext cx="363240" cy="359280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1848">
                    <a:moveTo>
                      <a:pt x="675" y="126"/>
                    </a:moveTo>
                    <a:cubicBezTo>
                      <a:pt x="528" y="126"/>
                      <a:pt x="390" y="183"/>
                      <a:pt x="286" y="287"/>
                    </a:cubicBezTo>
                    <a:cubicBezTo>
                      <a:pt x="183" y="391"/>
                      <a:pt x="126" y="529"/>
                      <a:pt x="126" y="675"/>
                    </a:cubicBezTo>
                    <a:cubicBezTo>
                      <a:pt x="126" y="822"/>
                      <a:pt x="183" y="960"/>
                      <a:pt x="286" y="1064"/>
                    </a:cubicBezTo>
                    <a:cubicBezTo>
                      <a:pt x="390" y="1168"/>
                      <a:pt x="528" y="1225"/>
                      <a:pt x="675" y="1225"/>
                    </a:cubicBezTo>
                    <a:cubicBezTo>
                      <a:pt x="822" y="1225"/>
                      <a:pt x="960" y="1168"/>
                      <a:pt x="1063" y="1064"/>
                    </a:cubicBezTo>
                    <a:cubicBezTo>
                      <a:pt x="1278" y="850"/>
                      <a:pt x="1278" y="501"/>
                      <a:pt x="1063" y="287"/>
                    </a:cubicBezTo>
                    <a:cubicBezTo>
                      <a:pt x="960" y="183"/>
                      <a:pt x="822" y="126"/>
                      <a:pt x="675" y="126"/>
                    </a:cubicBezTo>
                    <a:close/>
                    <a:moveTo>
                      <a:pt x="675" y="1350"/>
                    </a:moveTo>
                    <a:cubicBezTo>
                      <a:pt x="495" y="1350"/>
                      <a:pt x="325" y="1280"/>
                      <a:pt x="198" y="1153"/>
                    </a:cubicBezTo>
                    <a:cubicBezTo>
                      <a:pt x="70" y="1025"/>
                      <a:pt x="0" y="856"/>
                      <a:pt x="0" y="675"/>
                    </a:cubicBezTo>
                    <a:cubicBezTo>
                      <a:pt x="0" y="495"/>
                      <a:pt x="70" y="326"/>
                      <a:pt x="198" y="198"/>
                    </a:cubicBezTo>
                    <a:cubicBezTo>
                      <a:pt x="325" y="71"/>
                      <a:pt x="495" y="0"/>
                      <a:pt x="675" y="0"/>
                    </a:cubicBezTo>
                    <a:cubicBezTo>
                      <a:pt x="855" y="0"/>
                      <a:pt x="1025" y="71"/>
                      <a:pt x="1152" y="198"/>
                    </a:cubicBezTo>
                    <a:cubicBezTo>
                      <a:pt x="1415" y="461"/>
                      <a:pt x="1415" y="889"/>
                      <a:pt x="1152" y="1153"/>
                    </a:cubicBezTo>
                    <a:cubicBezTo>
                      <a:pt x="1025" y="1280"/>
                      <a:pt x="855" y="1350"/>
                      <a:pt x="675" y="1350"/>
                    </a:cubicBezTo>
                    <a:close/>
                    <a:moveTo>
                      <a:pt x="1261" y="1068"/>
                    </a:moveTo>
                    <a:cubicBezTo>
                      <a:pt x="1284" y="1091"/>
                      <a:pt x="1284" y="1130"/>
                      <a:pt x="1261" y="1153"/>
                    </a:cubicBezTo>
                    <a:lnTo>
                      <a:pt x="1153" y="1261"/>
                    </a:lnTo>
                    <a:cubicBezTo>
                      <a:pt x="1129" y="1285"/>
                      <a:pt x="1091" y="1285"/>
                      <a:pt x="1067" y="1261"/>
                    </a:cubicBezTo>
                    <a:lnTo>
                      <a:pt x="1063" y="1257"/>
                    </a:lnTo>
                    <a:cubicBezTo>
                      <a:pt x="1040" y="1234"/>
                      <a:pt x="1040" y="1195"/>
                      <a:pt x="1063" y="1172"/>
                    </a:cubicBezTo>
                    <a:lnTo>
                      <a:pt x="1171" y="1064"/>
                    </a:lnTo>
                    <a:cubicBezTo>
                      <a:pt x="1195" y="1040"/>
                      <a:pt x="1233" y="1040"/>
                      <a:pt x="1257" y="1064"/>
                    </a:cubicBezTo>
                    <a:lnTo>
                      <a:pt x="1261" y="1068"/>
                    </a:lnTo>
                    <a:close/>
                    <a:moveTo>
                      <a:pt x="1401" y="1250"/>
                    </a:moveTo>
                    <a:cubicBezTo>
                      <a:pt x="1442" y="1292"/>
                      <a:pt x="1442" y="1359"/>
                      <a:pt x="1401" y="1401"/>
                    </a:cubicBezTo>
                    <a:cubicBezTo>
                      <a:pt x="1359" y="1443"/>
                      <a:pt x="1291" y="1443"/>
                      <a:pt x="1250" y="1401"/>
                    </a:cubicBezTo>
                    <a:cubicBezTo>
                      <a:pt x="1208" y="1359"/>
                      <a:pt x="1208" y="1292"/>
                      <a:pt x="1250" y="1250"/>
                    </a:cubicBezTo>
                    <a:cubicBezTo>
                      <a:pt x="1291" y="1208"/>
                      <a:pt x="1359" y="1208"/>
                      <a:pt x="1401" y="1250"/>
                    </a:cubicBezTo>
                    <a:close/>
                    <a:moveTo>
                      <a:pt x="1827" y="1655"/>
                    </a:moveTo>
                    <a:cubicBezTo>
                      <a:pt x="1848" y="1676"/>
                      <a:pt x="1846" y="1713"/>
                      <a:pt x="1823" y="1736"/>
                    </a:cubicBezTo>
                    <a:lnTo>
                      <a:pt x="1736" y="1823"/>
                    </a:lnTo>
                    <a:cubicBezTo>
                      <a:pt x="1713" y="1847"/>
                      <a:pt x="1676" y="1848"/>
                      <a:pt x="1654" y="1827"/>
                    </a:cubicBezTo>
                    <a:lnTo>
                      <a:pt x="1396" y="1569"/>
                    </a:lnTo>
                    <a:cubicBezTo>
                      <a:pt x="1375" y="1547"/>
                      <a:pt x="1376" y="1511"/>
                      <a:pt x="1400" y="1487"/>
                    </a:cubicBezTo>
                    <a:lnTo>
                      <a:pt x="1487" y="1400"/>
                    </a:lnTo>
                    <a:cubicBezTo>
                      <a:pt x="1510" y="1377"/>
                      <a:pt x="1547" y="1375"/>
                      <a:pt x="1568" y="1396"/>
                    </a:cubicBezTo>
                    <a:lnTo>
                      <a:pt x="1827" y="1655"/>
                    </a:lnTo>
                    <a:close/>
                    <a:moveTo>
                      <a:pt x="675" y="270"/>
                    </a:moveTo>
                    <a:cubicBezTo>
                      <a:pt x="567" y="270"/>
                      <a:pt x="465" y="312"/>
                      <a:pt x="389" y="389"/>
                    </a:cubicBezTo>
                    <a:cubicBezTo>
                      <a:pt x="312" y="465"/>
                      <a:pt x="270" y="567"/>
                      <a:pt x="270" y="675"/>
                    </a:cubicBezTo>
                    <a:cubicBezTo>
                      <a:pt x="270" y="783"/>
                      <a:pt x="312" y="885"/>
                      <a:pt x="389" y="962"/>
                    </a:cubicBezTo>
                    <a:cubicBezTo>
                      <a:pt x="465" y="1038"/>
                      <a:pt x="567" y="1080"/>
                      <a:pt x="675" y="1080"/>
                    </a:cubicBezTo>
                    <a:cubicBezTo>
                      <a:pt x="783" y="1080"/>
                      <a:pt x="885" y="1038"/>
                      <a:pt x="961" y="962"/>
                    </a:cubicBezTo>
                    <a:cubicBezTo>
                      <a:pt x="1119" y="804"/>
                      <a:pt x="1119" y="547"/>
                      <a:pt x="961" y="389"/>
                    </a:cubicBezTo>
                    <a:cubicBezTo>
                      <a:pt x="885" y="312"/>
                      <a:pt x="783" y="270"/>
                      <a:pt x="675" y="270"/>
                    </a:cubicBezTo>
                    <a:close/>
                    <a:moveTo>
                      <a:pt x="675" y="1164"/>
                    </a:moveTo>
                    <a:cubicBezTo>
                      <a:pt x="544" y="1164"/>
                      <a:pt x="422" y="1113"/>
                      <a:pt x="329" y="1021"/>
                    </a:cubicBezTo>
                    <a:cubicBezTo>
                      <a:pt x="237" y="929"/>
                      <a:pt x="186" y="806"/>
                      <a:pt x="186" y="675"/>
                    </a:cubicBezTo>
                    <a:cubicBezTo>
                      <a:pt x="186" y="545"/>
                      <a:pt x="237" y="422"/>
                      <a:pt x="329" y="330"/>
                    </a:cubicBezTo>
                    <a:cubicBezTo>
                      <a:pt x="422" y="237"/>
                      <a:pt x="544" y="187"/>
                      <a:pt x="675" y="187"/>
                    </a:cubicBezTo>
                    <a:cubicBezTo>
                      <a:pt x="806" y="187"/>
                      <a:pt x="928" y="237"/>
                      <a:pt x="1021" y="330"/>
                    </a:cubicBezTo>
                    <a:cubicBezTo>
                      <a:pt x="1211" y="520"/>
                      <a:pt x="1211" y="830"/>
                      <a:pt x="1021" y="1021"/>
                    </a:cubicBezTo>
                    <a:cubicBezTo>
                      <a:pt x="928" y="1113"/>
                      <a:pt x="806" y="1164"/>
                      <a:pt x="675" y="116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871" name="Group 11"/>
            <p:cNvGrpSpPr/>
            <p:nvPr/>
          </p:nvGrpSpPr>
          <p:grpSpPr>
            <a:xfrm>
              <a:off x="11224080" y="303840"/>
              <a:ext cx="536760" cy="544320"/>
              <a:chOff x="11224080" y="303840"/>
              <a:chExt cx="536760" cy="544320"/>
            </a:xfrm>
          </p:grpSpPr>
          <p:sp>
            <p:nvSpPr>
              <p:cNvPr id="872" name="CustomShape 12"/>
              <p:cNvSpPr/>
              <p:nvPr/>
            </p:nvSpPr>
            <p:spPr>
              <a:xfrm>
                <a:off x="11224080" y="303840"/>
                <a:ext cx="536760" cy="544320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783">
                    <a:moveTo>
                      <a:pt x="1391" y="0"/>
                    </a:moveTo>
                    <a:cubicBezTo>
                      <a:pt x="623" y="0"/>
                      <a:pt x="0" y="623"/>
                      <a:pt x="0" y="1391"/>
                    </a:cubicBezTo>
                    <a:cubicBezTo>
                      <a:pt x="0" y="2160"/>
                      <a:pt x="623" y="2783"/>
                      <a:pt x="1391" y="2783"/>
                    </a:cubicBezTo>
                    <a:cubicBezTo>
                      <a:pt x="2160" y="2783"/>
                      <a:pt x="2783" y="2160"/>
                      <a:pt x="2783" y="1391"/>
                    </a:cubicBezTo>
                    <a:cubicBezTo>
                      <a:pt x="2783" y="623"/>
                      <a:pt x="2160" y="0"/>
                      <a:pt x="1391" y="0"/>
                    </a:cubicBezTo>
                    <a:close/>
                    <a:moveTo>
                      <a:pt x="1391" y="55"/>
                    </a:moveTo>
                    <a:cubicBezTo>
                      <a:pt x="654" y="55"/>
                      <a:pt x="55" y="654"/>
                      <a:pt x="55" y="1391"/>
                    </a:cubicBezTo>
                    <a:cubicBezTo>
                      <a:pt x="55" y="2129"/>
                      <a:pt x="654" y="2728"/>
                      <a:pt x="1391" y="2728"/>
                    </a:cubicBezTo>
                    <a:cubicBezTo>
                      <a:pt x="2129" y="2728"/>
                      <a:pt x="2728" y="2129"/>
                      <a:pt x="2728" y="1391"/>
                    </a:cubicBezTo>
                    <a:cubicBezTo>
                      <a:pt x="2728" y="654"/>
                      <a:pt x="2129" y="55"/>
                      <a:pt x="1391" y="5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3" name="CustomShape 13"/>
              <p:cNvSpPr/>
              <p:nvPr/>
            </p:nvSpPr>
            <p:spPr>
              <a:xfrm>
                <a:off x="11328120" y="348840"/>
                <a:ext cx="329040" cy="44172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273">
                    <a:moveTo>
                      <a:pt x="835" y="346"/>
                    </a:moveTo>
                    <a:cubicBezTo>
                      <a:pt x="560" y="346"/>
                      <a:pt x="337" y="569"/>
                      <a:pt x="337" y="844"/>
                    </a:cubicBezTo>
                    <a:cubicBezTo>
                      <a:pt x="337" y="975"/>
                      <a:pt x="440" y="1133"/>
                      <a:pt x="441" y="1135"/>
                    </a:cubicBezTo>
                    <a:cubicBezTo>
                      <a:pt x="463" y="1168"/>
                      <a:pt x="495" y="1222"/>
                      <a:pt x="513" y="1259"/>
                    </a:cubicBezTo>
                    <a:lnTo>
                      <a:pt x="620" y="1467"/>
                    </a:lnTo>
                    <a:cubicBezTo>
                      <a:pt x="641" y="1507"/>
                      <a:pt x="656" y="1560"/>
                      <a:pt x="656" y="1590"/>
                    </a:cubicBezTo>
                    <a:cubicBezTo>
                      <a:pt x="657" y="1591"/>
                      <a:pt x="669" y="1600"/>
                      <a:pt x="691" y="1600"/>
                    </a:cubicBezTo>
                    <a:lnTo>
                      <a:pt x="978" y="1600"/>
                    </a:lnTo>
                    <a:cubicBezTo>
                      <a:pt x="1000" y="1600"/>
                      <a:pt x="1012" y="1591"/>
                      <a:pt x="1014" y="1588"/>
                    </a:cubicBezTo>
                    <a:cubicBezTo>
                      <a:pt x="1014" y="1560"/>
                      <a:pt x="1029" y="1507"/>
                      <a:pt x="1049" y="1467"/>
                    </a:cubicBezTo>
                    <a:lnTo>
                      <a:pt x="1157" y="1258"/>
                    </a:lnTo>
                    <a:cubicBezTo>
                      <a:pt x="1175" y="1223"/>
                      <a:pt x="1207" y="1168"/>
                      <a:pt x="1229" y="1135"/>
                    </a:cubicBezTo>
                    <a:cubicBezTo>
                      <a:pt x="1264" y="1080"/>
                      <a:pt x="1333" y="948"/>
                      <a:pt x="1333" y="844"/>
                    </a:cubicBezTo>
                    <a:cubicBezTo>
                      <a:pt x="1333" y="569"/>
                      <a:pt x="1109" y="346"/>
                      <a:pt x="835" y="346"/>
                    </a:cubicBezTo>
                    <a:close/>
                    <a:moveTo>
                      <a:pt x="978" y="1704"/>
                    </a:moveTo>
                    <a:lnTo>
                      <a:pt x="691" y="1704"/>
                    </a:lnTo>
                    <a:cubicBezTo>
                      <a:pt x="613" y="1704"/>
                      <a:pt x="552" y="1654"/>
                      <a:pt x="552" y="1590"/>
                    </a:cubicBezTo>
                    <a:cubicBezTo>
                      <a:pt x="552" y="1581"/>
                      <a:pt x="543" y="1546"/>
                      <a:pt x="528" y="1515"/>
                    </a:cubicBezTo>
                    <a:lnTo>
                      <a:pt x="420" y="1306"/>
                    </a:lnTo>
                    <a:cubicBezTo>
                      <a:pt x="404" y="1273"/>
                      <a:pt x="374" y="1222"/>
                      <a:pt x="354" y="1192"/>
                    </a:cubicBezTo>
                    <a:cubicBezTo>
                      <a:pt x="342" y="1173"/>
                      <a:pt x="233" y="1003"/>
                      <a:pt x="233" y="844"/>
                    </a:cubicBezTo>
                    <a:cubicBezTo>
                      <a:pt x="233" y="512"/>
                      <a:pt x="503" y="242"/>
                      <a:pt x="835" y="242"/>
                    </a:cubicBezTo>
                    <a:cubicBezTo>
                      <a:pt x="1167" y="242"/>
                      <a:pt x="1437" y="512"/>
                      <a:pt x="1437" y="844"/>
                    </a:cubicBezTo>
                    <a:cubicBezTo>
                      <a:pt x="1437" y="1003"/>
                      <a:pt x="1328" y="1173"/>
                      <a:pt x="1316" y="1192"/>
                    </a:cubicBezTo>
                    <a:cubicBezTo>
                      <a:pt x="1296" y="1222"/>
                      <a:pt x="1266" y="1274"/>
                      <a:pt x="1249" y="1306"/>
                    </a:cubicBezTo>
                    <a:lnTo>
                      <a:pt x="1142" y="1515"/>
                    </a:lnTo>
                    <a:cubicBezTo>
                      <a:pt x="1126" y="1546"/>
                      <a:pt x="1118" y="1581"/>
                      <a:pt x="1118" y="1590"/>
                    </a:cubicBezTo>
                    <a:cubicBezTo>
                      <a:pt x="1118" y="1654"/>
                      <a:pt x="1056" y="1704"/>
                      <a:pt x="978" y="1704"/>
                    </a:cubicBezTo>
                    <a:close/>
                    <a:moveTo>
                      <a:pt x="676" y="1960"/>
                    </a:moveTo>
                    <a:cubicBezTo>
                      <a:pt x="632" y="1960"/>
                      <a:pt x="597" y="1995"/>
                      <a:pt x="597" y="2037"/>
                    </a:cubicBezTo>
                    <a:cubicBezTo>
                      <a:pt x="597" y="2080"/>
                      <a:pt x="632" y="2115"/>
                      <a:pt x="676" y="2115"/>
                    </a:cubicBezTo>
                    <a:lnTo>
                      <a:pt x="1002" y="2115"/>
                    </a:lnTo>
                    <a:cubicBezTo>
                      <a:pt x="1046" y="2115"/>
                      <a:pt x="1081" y="2080"/>
                      <a:pt x="1081" y="2037"/>
                    </a:cubicBezTo>
                    <a:cubicBezTo>
                      <a:pt x="1081" y="1995"/>
                      <a:pt x="1046" y="1960"/>
                      <a:pt x="1002" y="1960"/>
                    </a:cubicBezTo>
                    <a:lnTo>
                      <a:pt x="676" y="1960"/>
                    </a:lnTo>
                    <a:close/>
                    <a:moveTo>
                      <a:pt x="645" y="2086"/>
                    </a:moveTo>
                    <a:cubicBezTo>
                      <a:pt x="649" y="2190"/>
                      <a:pt x="734" y="2273"/>
                      <a:pt x="839" y="2273"/>
                    </a:cubicBezTo>
                    <a:cubicBezTo>
                      <a:pt x="944" y="2273"/>
                      <a:pt x="1029" y="2190"/>
                      <a:pt x="1033" y="2086"/>
                    </a:cubicBezTo>
                    <a:lnTo>
                      <a:pt x="645" y="2086"/>
                    </a:lnTo>
                    <a:close/>
                    <a:moveTo>
                      <a:pt x="1081" y="2037"/>
                    </a:moveTo>
                    <a:lnTo>
                      <a:pt x="597" y="2037"/>
                    </a:lnTo>
                    <a:lnTo>
                      <a:pt x="597" y="1795"/>
                    </a:lnTo>
                    <a:lnTo>
                      <a:pt x="1081" y="1795"/>
                    </a:lnTo>
                    <a:lnTo>
                      <a:pt x="1081" y="2037"/>
                    </a:lnTo>
                    <a:close/>
                    <a:moveTo>
                      <a:pt x="1157" y="870"/>
                    </a:moveTo>
                    <a:cubicBezTo>
                      <a:pt x="1157" y="914"/>
                      <a:pt x="1121" y="949"/>
                      <a:pt x="1077" y="949"/>
                    </a:cubicBezTo>
                    <a:lnTo>
                      <a:pt x="914" y="949"/>
                    </a:lnTo>
                    <a:lnTo>
                      <a:pt x="914" y="1113"/>
                    </a:lnTo>
                    <a:cubicBezTo>
                      <a:pt x="914" y="1156"/>
                      <a:pt x="878" y="1192"/>
                      <a:pt x="835" y="1192"/>
                    </a:cubicBezTo>
                    <a:cubicBezTo>
                      <a:pt x="791" y="1192"/>
                      <a:pt x="756" y="1156"/>
                      <a:pt x="756" y="1113"/>
                    </a:cubicBezTo>
                    <a:lnTo>
                      <a:pt x="756" y="949"/>
                    </a:lnTo>
                    <a:lnTo>
                      <a:pt x="592" y="949"/>
                    </a:lnTo>
                    <a:cubicBezTo>
                      <a:pt x="549" y="949"/>
                      <a:pt x="513" y="914"/>
                      <a:pt x="513" y="870"/>
                    </a:cubicBezTo>
                    <a:cubicBezTo>
                      <a:pt x="513" y="827"/>
                      <a:pt x="549" y="791"/>
                      <a:pt x="592" y="791"/>
                    </a:cubicBezTo>
                    <a:lnTo>
                      <a:pt x="756" y="791"/>
                    </a:lnTo>
                    <a:lnTo>
                      <a:pt x="756" y="628"/>
                    </a:lnTo>
                    <a:cubicBezTo>
                      <a:pt x="756" y="584"/>
                      <a:pt x="791" y="548"/>
                      <a:pt x="835" y="548"/>
                    </a:cubicBezTo>
                    <a:cubicBezTo>
                      <a:pt x="878" y="548"/>
                      <a:pt x="914" y="584"/>
                      <a:pt x="914" y="628"/>
                    </a:cubicBezTo>
                    <a:lnTo>
                      <a:pt x="914" y="791"/>
                    </a:lnTo>
                    <a:lnTo>
                      <a:pt x="1077" y="791"/>
                    </a:lnTo>
                    <a:cubicBezTo>
                      <a:pt x="1121" y="791"/>
                      <a:pt x="1157" y="827"/>
                      <a:pt x="1157" y="870"/>
                    </a:cubicBezTo>
                    <a:close/>
                    <a:moveTo>
                      <a:pt x="1604" y="768"/>
                    </a:moveTo>
                    <a:lnTo>
                      <a:pt x="1514" y="768"/>
                    </a:lnTo>
                    <a:cubicBezTo>
                      <a:pt x="1517" y="793"/>
                      <a:pt x="1518" y="818"/>
                      <a:pt x="1518" y="844"/>
                    </a:cubicBezTo>
                    <a:cubicBezTo>
                      <a:pt x="1518" y="860"/>
                      <a:pt x="1517" y="877"/>
                      <a:pt x="1515" y="893"/>
                    </a:cubicBezTo>
                    <a:lnTo>
                      <a:pt x="1604" y="893"/>
                    </a:lnTo>
                    <a:cubicBezTo>
                      <a:pt x="1640" y="893"/>
                      <a:pt x="1669" y="865"/>
                      <a:pt x="1669" y="831"/>
                    </a:cubicBezTo>
                    <a:cubicBezTo>
                      <a:pt x="1669" y="796"/>
                      <a:pt x="1640" y="768"/>
                      <a:pt x="1604" y="768"/>
                    </a:cubicBezTo>
                    <a:close/>
                    <a:moveTo>
                      <a:pt x="1356" y="400"/>
                    </a:moveTo>
                    <a:lnTo>
                      <a:pt x="1421" y="336"/>
                    </a:lnTo>
                    <a:cubicBezTo>
                      <a:pt x="1446" y="310"/>
                      <a:pt x="1447" y="270"/>
                      <a:pt x="1423" y="245"/>
                    </a:cubicBezTo>
                    <a:cubicBezTo>
                      <a:pt x="1398" y="221"/>
                      <a:pt x="1358" y="222"/>
                      <a:pt x="1332" y="247"/>
                    </a:cubicBezTo>
                    <a:lnTo>
                      <a:pt x="1267" y="313"/>
                    </a:lnTo>
                    <a:cubicBezTo>
                      <a:pt x="1299" y="339"/>
                      <a:pt x="1329" y="368"/>
                      <a:pt x="1356" y="400"/>
                    </a:cubicBezTo>
                    <a:close/>
                    <a:moveTo>
                      <a:pt x="833" y="158"/>
                    </a:moveTo>
                    <a:cubicBezTo>
                      <a:pt x="854" y="158"/>
                      <a:pt x="875" y="160"/>
                      <a:pt x="895" y="161"/>
                    </a:cubicBezTo>
                    <a:lnTo>
                      <a:pt x="895" y="65"/>
                    </a:lnTo>
                    <a:cubicBezTo>
                      <a:pt x="895" y="29"/>
                      <a:pt x="867" y="0"/>
                      <a:pt x="833" y="0"/>
                    </a:cubicBezTo>
                    <a:cubicBezTo>
                      <a:pt x="799" y="0"/>
                      <a:pt x="771" y="29"/>
                      <a:pt x="771" y="65"/>
                    </a:cubicBezTo>
                    <a:lnTo>
                      <a:pt x="771" y="161"/>
                    </a:lnTo>
                    <a:cubicBezTo>
                      <a:pt x="791" y="160"/>
                      <a:pt x="812" y="158"/>
                      <a:pt x="833" y="158"/>
                    </a:cubicBezTo>
                    <a:close/>
                    <a:moveTo>
                      <a:pt x="307" y="408"/>
                    </a:moveTo>
                    <a:cubicBezTo>
                      <a:pt x="333" y="375"/>
                      <a:pt x="363" y="346"/>
                      <a:pt x="395" y="319"/>
                    </a:cubicBezTo>
                    <a:lnTo>
                      <a:pt x="334" y="258"/>
                    </a:lnTo>
                    <a:cubicBezTo>
                      <a:pt x="308" y="233"/>
                      <a:pt x="268" y="232"/>
                      <a:pt x="244" y="256"/>
                    </a:cubicBezTo>
                    <a:cubicBezTo>
                      <a:pt x="219" y="281"/>
                      <a:pt x="220" y="321"/>
                      <a:pt x="245" y="346"/>
                    </a:cubicBezTo>
                    <a:lnTo>
                      <a:pt x="307" y="408"/>
                    </a:lnTo>
                    <a:close/>
                    <a:moveTo>
                      <a:pt x="149" y="844"/>
                    </a:moveTo>
                    <a:cubicBezTo>
                      <a:pt x="149" y="818"/>
                      <a:pt x="151" y="793"/>
                      <a:pt x="154" y="768"/>
                    </a:cubicBezTo>
                    <a:lnTo>
                      <a:pt x="65" y="768"/>
                    </a:lnTo>
                    <a:cubicBezTo>
                      <a:pt x="29" y="768"/>
                      <a:pt x="0" y="796"/>
                      <a:pt x="0" y="831"/>
                    </a:cubicBezTo>
                    <a:cubicBezTo>
                      <a:pt x="0" y="865"/>
                      <a:pt x="29" y="893"/>
                      <a:pt x="65" y="893"/>
                    </a:cubicBezTo>
                    <a:lnTo>
                      <a:pt x="152" y="893"/>
                    </a:lnTo>
                    <a:cubicBezTo>
                      <a:pt x="151" y="877"/>
                      <a:pt x="149" y="860"/>
                      <a:pt x="149" y="84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874" name="Group 14"/>
            <p:cNvGrpSpPr/>
            <p:nvPr/>
          </p:nvGrpSpPr>
          <p:grpSpPr>
            <a:xfrm>
              <a:off x="11940840" y="303840"/>
              <a:ext cx="536760" cy="544320"/>
              <a:chOff x="11940840" y="303840"/>
              <a:chExt cx="536760" cy="544320"/>
            </a:xfrm>
          </p:grpSpPr>
          <p:sp>
            <p:nvSpPr>
              <p:cNvPr id="875" name="CustomShape 15"/>
              <p:cNvSpPr/>
              <p:nvPr/>
            </p:nvSpPr>
            <p:spPr>
              <a:xfrm>
                <a:off x="11940840" y="303840"/>
                <a:ext cx="536760" cy="544320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783">
                    <a:moveTo>
                      <a:pt x="1391" y="0"/>
                    </a:moveTo>
                    <a:cubicBezTo>
                      <a:pt x="623" y="0"/>
                      <a:pt x="0" y="623"/>
                      <a:pt x="0" y="1391"/>
                    </a:cubicBezTo>
                    <a:cubicBezTo>
                      <a:pt x="0" y="2160"/>
                      <a:pt x="623" y="2783"/>
                      <a:pt x="1391" y="2783"/>
                    </a:cubicBezTo>
                    <a:cubicBezTo>
                      <a:pt x="2160" y="2783"/>
                      <a:pt x="2783" y="2160"/>
                      <a:pt x="2783" y="1391"/>
                    </a:cubicBezTo>
                    <a:cubicBezTo>
                      <a:pt x="2783" y="623"/>
                      <a:pt x="2160" y="0"/>
                      <a:pt x="1391" y="0"/>
                    </a:cubicBezTo>
                    <a:close/>
                    <a:moveTo>
                      <a:pt x="1391" y="55"/>
                    </a:moveTo>
                    <a:cubicBezTo>
                      <a:pt x="654" y="55"/>
                      <a:pt x="55" y="654"/>
                      <a:pt x="55" y="1391"/>
                    </a:cubicBezTo>
                    <a:cubicBezTo>
                      <a:pt x="55" y="2129"/>
                      <a:pt x="654" y="2728"/>
                      <a:pt x="1391" y="2728"/>
                    </a:cubicBezTo>
                    <a:cubicBezTo>
                      <a:pt x="2129" y="2728"/>
                      <a:pt x="2728" y="2129"/>
                      <a:pt x="2728" y="1391"/>
                    </a:cubicBezTo>
                    <a:cubicBezTo>
                      <a:pt x="2728" y="654"/>
                      <a:pt x="2129" y="55"/>
                      <a:pt x="1391" y="5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6" name="CustomShape 16"/>
              <p:cNvSpPr/>
              <p:nvPr/>
            </p:nvSpPr>
            <p:spPr>
              <a:xfrm>
                <a:off x="12051360" y="412560"/>
                <a:ext cx="354240" cy="31464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18">
                    <a:moveTo>
                      <a:pt x="223" y="524"/>
                    </a:moveTo>
                    <a:lnTo>
                      <a:pt x="746" y="524"/>
                    </a:lnTo>
                    <a:lnTo>
                      <a:pt x="746" y="599"/>
                    </a:lnTo>
                    <a:lnTo>
                      <a:pt x="223" y="599"/>
                    </a:lnTo>
                    <a:lnTo>
                      <a:pt x="223" y="524"/>
                    </a:lnTo>
                    <a:close/>
                    <a:moveTo>
                      <a:pt x="223" y="383"/>
                    </a:moveTo>
                    <a:lnTo>
                      <a:pt x="1059" y="383"/>
                    </a:lnTo>
                    <a:lnTo>
                      <a:pt x="1059" y="458"/>
                    </a:lnTo>
                    <a:lnTo>
                      <a:pt x="223" y="458"/>
                    </a:lnTo>
                    <a:lnTo>
                      <a:pt x="223" y="383"/>
                    </a:lnTo>
                    <a:close/>
                    <a:moveTo>
                      <a:pt x="223" y="241"/>
                    </a:moveTo>
                    <a:lnTo>
                      <a:pt x="1059" y="241"/>
                    </a:lnTo>
                    <a:lnTo>
                      <a:pt x="1059" y="317"/>
                    </a:lnTo>
                    <a:lnTo>
                      <a:pt x="223" y="317"/>
                    </a:lnTo>
                    <a:lnTo>
                      <a:pt x="223" y="241"/>
                    </a:lnTo>
                    <a:close/>
                    <a:moveTo>
                      <a:pt x="0" y="1182"/>
                    </a:moveTo>
                    <a:cubicBezTo>
                      <a:pt x="0" y="1254"/>
                      <a:pt x="9" y="1311"/>
                      <a:pt x="54" y="1369"/>
                    </a:cubicBezTo>
                    <a:cubicBezTo>
                      <a:pt x="92" y="1419"/>
                      <a:pt x="140" y="1446"/>
                      <a:pt x="202" y="1455"/>
                    </a:cubicBezTo>
                    <a:lnTo>
                      <a:pt x="1206" y="1612"/>
                    </a:lnTo>
                    <a:cubicBezTo>
                      <a:pt x="1248" y="1618"/>
                      <a:pt x="1283" y="1590"/>
                      <a:pt x="1283" y="1548"/>
                    </a:cubicBezTo>
                    <a:lnTo>
                      <a:pt x="1283" y="1335"/>
                    </a:lnTo>
                    <a:cubicBezTo>
                      <a:pt x="1254" y="1299"/>
                      <a:pt x="1226" y="1259"/>
                      <a:pt x="1198" y="1219"/>
                    </a:cubicBezTo>
                    <a:lnTo>
                      <a:pt x="1198" y="1490"/>
                    </a:lnTo>
                    <a:lnTo>
                      <a:pt x="382" y="1228"/>
                    </a:lnTo>
                    <a:cubicBezTo>
                      <a:pt x="372" y="1225"/>
                      <a:pt x="361" y="1229"/>
                      <a:pt x="356" y="1239"/>
                    </a:cubicBezTo>
                    <a:cubicBezTo>
                      <a:pt x="339" y="1273"/>
                      <a:pt x="319" y="1304"/>
                      <a:pt x="298" y="1320"/>
                    </a:cubicBezTo>
                    <a:cubicBezTo>
                      <a:pt x="239" y="1366"/>
                      <a:pt x="166" y="1357"/>
                      <a:pt x="121" y="1299"/>
                    </a:cubicBezTo>
                    <a:cubicBezTo>
                      <a:pt x="88" y="1256"/>
                      <a:pt x="84" y="1215"/>
                      <a:pt x="84" y="1164"/>
                    </a:cubicBezTo>
                    <a:lnTo>
                      <a:pt x="84" y="85"/>
                    </a:lnTo>
                    <a:lnTo>
                      <a:pt x="1198" y="85"/>
                    </a:lnTo>
                    <a:lnTo>
                      <a:pt x="1198" y="751"/>
                    </a:lnTo>
                    <a:lnTo>
                      <a:pt x="1283" y="840"/>
                    </a:lnTo>
                    <a:lnTo>
                      <a:pt x="1283" y="0"/>
                    </a:lnTo>
                    <a:lnTo>
                      <a:pt x="0" y="0"/>
                    </a:lnTo>
                    <a:lnTo>
                      <a:pt x="0" y="1182"/>
                    </a:lnTo>
                    <a:close/>
                    <a:moveTo>
                      <a:pt x="302" y="1398"/>
                    </a:moveTo>
                    <a:lnTo>
                      <a:pt x="970" y="1503"/>
                    </a:lnTo>
                    <a:cubicBezTo>
                      <a:pt x="977" y="1504"/>
                      <a:pt x="980" y="1494"/>
                      <a:pt x="972" y="1492"/>
                    </a:cubicBezTo>
                    <a:lnTo>
                      <a:pt x="390" y="1305"/>
                    </a:lnTo>
                    <a:cubicBezTo>
                      <a:pt x="364" y="1349"/>
                      <a:pt x="344" y="1371"/>
                      <a:pt x="302" y="1398"/>
                    </a:cubicBezTo>
                    <a:close/>
                    <a:moveTo>
                      <a:pt x="1131" y="735"/>
                    </a:moveTo>
                    <a:lnTo>
                      <a:pt x="1442" y="1062"/>
                    </a:lnTo>
                    <a:lnTo>
                      <a:pt x="1264" y="1213"/>
                    </a:lnTo>
                    <a:lnTo>
                      <a:pt x="993" y="851"/>
                    </a:lnTo>
                    <a:lnTo>
                      <a:pt x="1131" y="735"/>
                    </a:lnTo>
                    <a:close/>
                    <a:moveTo>
                      <a:pt x="1783" y="1547"/>
                    </a:moveTo>
                    <a:cubicBezTo>
                      <a:pt x="1788" y="1530"/>
                      <a:pt x="1791" y="1511"/>
                      <a:pt x="1793" y="1489"/>
                    </a:cubicBezTo>
                    <a:cubicBezTo>
                      <a:pt x="1802" y="1343"/>
                      <a:pt x="1781" y="1146"/>
                      <a:pt x="1604" y="1057"/>
                    </a:cubicBezTo>
                    <a:cubicBezTo>
                      <a:pt x="1550" y="1030"/>
                      <a:pt x="1446" y="989"/>
                      <a:pt x="1408" y="959"/>
                    </a:cubicBezTo>
                    <a:cubicBezTo>
                      <a:pt x="1399" y="952"/>
                      <a:pt x="1392" y="946"/>
                      <a:pt x="1387" y="940"/>
                    </a:cubicBezTo>
                    <a:cubicBezTo>
                      <a:pt x="1392" y="939"/>
                      <a:pt x="1397" y="937"/>
                      <a:pt x="1401" y="933"/>
                    </a:cubicBezTo>
                    <a:cubicBezTo>
                      <a:pt x="1418" y="919"/>
                      <a:pt x="1414" y="888"/>
                      <a:pt x="1393" y="863"/>
                    </a:cubicBezTo>
                    <a:cubicBezTo>
                      <a:pt x="1373" y="838"/>
                      <a:pt x="1342" y="830"/>
                      <a:pt x="1325" y="844"/>
                    </a:cubicBezTo>
                    <a:cubicBezTo>
                      <a:pt x="1309" y="858"/>
                      <a:pt x="1312" y="890"/>
                      <a:pt x="1333" y="914"/>
                    </a:cubicBezTo>
                    <a:cubicBezTo>
                      <a:pt x="1338" y="920"/>
                      <a:pt x="1343" y="925"/>
                      <a:pt x="1349" y="929"/>
                    </a:cubicBezTo>
                    <a:cubicBezTo>
                      <a:pt x="1351" y="937"/>
                      <a:pt x="1355" y="944"/>
                      <a:pt x="1360" y="951"/>
                    </a:cubicBezTo>
                    <a:cubicBezTo>
                      <a:pt x="1367" y="963"/>
                      <a:pt x="1379" y="975"/>
                      <a:pt x="1394" y="986"/>
                    </a:cubicBezTo>
                    <a:cubicBezTo>
                      <a:pt x="1436" y="1019"/>
                      <a:pt x="1494" y="1051"/>
                      <a:pt x="1549" y="1082"/>
                    </a:cubicBezTo>
                    <a:cubicBezTo>
                      <a:pt x="1666" y="1148"/>
                      <a:pt x="1695" y="1231"/>
                      <a:pt x="1700" y="1321"/>
                    </a:cubicBezTo>
                    <a:cubicBezTo>
                      <a:pt x="1701" y="1334"/>
                      <a:pt x="1694" y="1341"/>
                      <a:pt x="1681" y="1321"/>
                    </a:cubicBezTo>
                    <a:cubicBezTo>
                      <a:pt x="1677" y="1316"/>
                      <a:pt x="1673" y="1310"/>
                      <a:pt x="1670" y="1305"/>
                    </a:cubicBezTo>
                    <a:cubicBezTo>
                      <a:pt x="1643" y="1261"/>
                      <a:pt x="1610" y="1216"/>
                      <a:pt x="1572" y="1171"/>
                    </a:cubicBezTo>
                    <a:cubicBezTo>
                      <a:pt x="1542" y="1136"/>
                      <a:pt x="1512" y="1104"/>
                      <a:pt x="1481" y="1075"/>
                    </a:cubicBezTo>
                    <a:lnTo>
                      <a:pt x="1270" y="1253"/>
                    </a:lnTo>
                    <a:cubicBezTo>
                      <a:pt x="1293" y="1288"/>
                      <a:pt x="1320" y="1324"/>
                      <a:pt x="1350" y="1359"/>
                    </a:cubicBezTo>
                    <a:cubicBezTo>
                      <a:pt x="1476" y="1508"/>
                      <a:pt x="1615" y="1606"/>
                      <a:pt x="1696" y="1610"/>
                    </a:cubicBezTo>
                    <a:cubicBezTo>
                      <a:pt x="1739" y="1613"/>
                      <a:pt x="1770" y="1585"/>
                      <a:pt x="1783" y="1547"/>
                    </a:cubicBezTo>
                    <a:close/>
                    <a:moveTo>
                      <a:pt x="1069" y="618"/>
                    </a:moveTo>
                    <a:lnTo>
                      <a:pt x="835" y="486"/>
                    </a:lnTo>
                    <a:lnTo>
                      <a:pt x="823" y="496"/>
                    </a:lnTo>
                    <a:lnTo>
                      <a:pt x="953" y="651"/>
                    </a:lnTo>
                    <a:cubicBezTo>
                      <a:pt x="971" y="641"/>
                      <a:pt x="993" y="645"/>
                      <a:pt x="1007" y="661"/>
                    </a:cubicBezTo>
                    <a:cubicBezTo>
                      <a:pt x="1022" y="679"/>
                      <a:pt x="1020" y="706"/>
                      <a:pt x="1002" y="722"/>
                    </a:cubicBezTo>
                    <a:cubicBezTo>
                      <a:pt x="984" y="737"/>
                      <a:pt x="957" y="734"/>
                      <a:pt x="941" y="716"/>
                    </a:cubicBezTo>
                    <a:cubicBezTo>
                      <a:pt x="928" y="700"/>
                      <a:pt x="928" y="677"/>
                      <a:pt x="940" y="662"/>
                    </a:cubicBezTo>
                    <a:lnTo>
                      <a:pt x="810" y="507"/>
                    </a:lnTo>
                    <a:lnTo>
                      <a:pt x="797" y="518"/>
                    </a:lnTo>
                    <a:lnTo>
                      <a:pt x="889" y="770"/>
                    </a:lnTo>
                    <a:lnTo>
                      <a:pt x="974" y="828"/>
                    </a:lnTo>
                    <a:lnTo>
                      <a:pt x="1111" y="712"/>
                    </a:lnTo>
                    <a:lnTo>
                      <a:pt x="1069" y="61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877" name="CustomShape 17"/>
          <p:cNvSpPr/>
          <p:nvPr/>
        </p:nvSpPr>
        <p:spPr>
          <a:xfrm>
            <a:off x="7017840" y="3184200"/>
            <a:ext cx="7930800" cy="162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6480" tIns="48240" rIns="96480" bIns="482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700" b="1" strike="noStrike" spc="-1">
                <a:solidFill>
                  <a:srgbClr val="00A1E1"/>
                </a:solidFill>
                <a:latin typeface="Lato Black"/>
                <a:ea typeface="微软雅黑"/>
              </a:rPr>
              <a:t>谢谢观看！</a:t>
            </a:r>
            <a:endParaRPr lang="en-US" sz="6700" b="0" strike="noStrike" spc="-1">
              <a:latin typeface="Arial"/>
            </a:endParaRPr>
          </a:p>
        </p:txBody>
      </p:sp>
      <p:pic>
        <p:nvPicPr>
          <p:cNvPr id="878" name="图片 32"/>
          <p:cNvPicPr/>
          <p:nvPr/>
        </p:nvPicPr>
        <p:blipFill>
          <a:blip r:embed="rId4"/>
          <a:stretch/>
        </p:blipFill>
        <p:spPr>
          <a:xfrm>
            <a:off x="10979640" y="5416560"/>
            <a:ext cx="1525680" cy="1525680"/>
          </a:xfrm>
          <a:prstGeom prst="rect">
            <a:avLst/>
          </a:prstGeom>
          <a:ln>
            <a:noFill/>
          </a:ln>
        </p:spPr>
      </p:pic>
      <p:pic>
        <p:nvPicPr>
          <p:cNvPr id="879" name="Picture 2"/>
          <p:cNvPicPr/>
          <p:nvPr/>
        </p:nvPicPr>
        <p:blipFill>
          <a:blip r:embed="rId5"/>
          <a:stretch/>
        </p:blipFill>
        <p:spPr>
          <a:xfrm>
            <a:off x="6150960" y="1816200"/>
            <a:ext cx="5072760" cy="163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additive="repl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 additive="repl">
                                        <p:cTn id="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 additive="repl"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9081360" y="6703560"/>
            <a:ext cx="2892960" cy="384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199" name="图片 5"/>
          <p:cNvPicPr/>
          <p:nvPr/>
        </p:nvPicPr>
        <p:blipFill>
          <a:blip r:embed="rId2"/>
          <a:stretch/>
        </p:blipFill>
        <p:spPr>
          <a:xfrm>
            <a:off x="6096600" y="1245960"/>
            <a:ext cx="3337560" cy="807480"/>
          </a:xfrm>
          <a:prstGeom prst="rect">
            <a:avLst/>
          </a:prstGeom>
          <a:ln>
            <a:noFill/>
          </a:ln>
        </p:spPr>
      </p:pic>
      <p:pic>
        <p:nvPicPr>
          <p:cNvPr id="200" name="图片 6"/>
          <p:cNvPicPr/>
          <p:nvPr/>
        </p:nvPicPr>
        <p:blipFill>
          <a:blip r:embed="rId3"/>
          <a:stretch/>
        </p:blipFill>
        <p:spPr>
          <a:xfrm>
            <a:off x="105120" y="2151360"/>
            <a:ext cx="3184560" cy="1401120"/>
          </a:xfrm>
          <a:prstGeom prst="rect">
            <a:avLst/>
          </a:prstGeom>
          <a:ln>
            <a:noFill/>
          </a:ln>
        </p:spPr>
      </p:pic>
      <p:pic>
        <p:nvPicPr>
          <p:cNvPr id="201" name="图片 7"/>
          <p:cNvPicPr/>
          <p:nvPr/>
        </p:nvPicPr>
        <p:blipFill>
          <a:blip r:embed="rId4"/>
          <a:stretch/>
        </p:blipFill>
        <p:spPr>
          <a:xfrm>
            <a:off x="2077200" y="3645000"/>
            <a:ext cx="2425320" cy="1178640"/>
          </a:xfrm>
          <a:prstGeom prst="rect">
            <a:avLst/>
          </a:prstGeom>
          <a:ln>
            <a:noFill/>
          </a:ln>
        </p:spPr>
      </p:pic>
      <p:pic>
        <p:nvPicPr>
          <p:cNvPr id="202" name="图片 9"/>
          <p:cNvPicPr/>
          <p:nvPr/>
        </p:nvPicPr>
        <p:blipFill>
          <a:blip r:embed="rId5"/>
          <a:stretch/>
        </p:blipFill>
        <p:spPr>
          <a:xfrm>
            <a:off x="2480040" y="1183680"/>
            <a:ext cx="3409200" cy="1136160"/>
          </a:xfrm>
          <a:prstGeom prst="rect">
            <a:avLst/>
          </a:prstGeom>
          <a:ln>
            <a:noFill/>
          </a:ln>
        </p:spPr>
      </p:pic>
      <p:pic>
        <p:nvPicPr>
          <p:cNvPr id="203" name="图片 10"/>
          <p:cNvPicPr/>
          <p:nvPr/>
        </p:nvPicPr>
        <p:blipFill>
          <a:blip r:embed="rId6"/>
          <a:stretch/>
        </p:blipFill>
        <p:spPr>
          <a:xfrm>
            <a:off x="9163440" y="1793880"/>
            <a:ext cx="2692440" cy="1255320"/>
          </a:xfrm>
          <a:prstGeom prst="rect">
            <a:avLst/>
          </a:prstGeom>
          <a:ln>
            <a:noFill/>
          </a:ln>
        </p:spPr>
      </p:pic>
      <p:pic>
        <p:nvPicPr>
          <p:cNvPr id="204" name="图片 11"/>
          <p:cNvPicPr/>
          <p:nvPr/>
        </p:nvPicPr>
        <p:blipFill>
          <a:blip r:embed="rId7"/>
          <a:stretch/>
        </p:blipFill>
        <p:spPr>
          <a:xfrm>
            <a:off x="1756800" y="5978880"/>
            <a:ext cx="2531160" cy="1044360"/>
          </a:xfrm>
          <a:prstGeom prst="rect">
            <a:avLst/>
          </a:prstGeom>
          <a:ln>
            <a:noFill/>
          </a:ln>
        </p:spPr>
      </p:pic>
      <p:pic>
        <p:nvPicPr>
          <p:cNvPr id="205" name="图片 14"/>
          <p:cNvPicPr/>
          <p:nvPr/>
        </p:nvPicPr>
        <p:blipFill>
          <a:blip r:embed="rId8"/>
          <a:stretch/>
        </p:blipFill>
        <p:spPr>
          <a:xfrm>
            <a:off x="4302720" y="4831560"/>
            <a:ext cx="2955240" cy="894240"/>
          </a:xfrm>
          <a:prstGeom prst="rect">
            <a:avLst/>
          </a:prstGeom>
          <a:ln>
            <a:noFill/>
          </a:ln>
        </p:spPr>
      </p:pic>
      <p:pic>
        <p:nvPicPr>
          <p:cNvPr id="206" name="图片 1"/>
          <p:cNvPicPr/>
          <p:nvPr/>
        </p:nvPicPr>
        <p:blipFill>
          <a:blip r:embed="rId9"/>
          <a:stretch/>
        </p:blipFill>
        <p:spPr>
          <a:xfrm>
            <a:off x="8076600" y="3139200"/>
            <a:ext cx="1149840" cy="1149840"/>
          </a:xfrm>
          <a:prstGeom prst="rect">
            <a:avLst/>
          </a:prstGeom>
          <a:ln>
            <a:noFill/>
          </a:ln>
        </p:spPr>
      </p:pic>
      <p:pic>
        <p:nvPicPr>
          <p:cNvPr id="207" name="图片 2"/>
          <p:cNvPicPr/>
          <p:nvPr/>
        </p:nvPicPr>
        <p:blipFill>
          <a:blip r:embed="rId10"/>
          <a:stretch/>
        </p:blipFill>
        <p:spPr>
          <a:xfrm>
            <a:off x="5970600" y="6108120"/>
            <a:ext cx="2300040" cy="785520"/>
          </a:xfrm>
          <a:prstGeom prst="rect">
            <a:avLst/>
          </a:prstGeom>
          <a:ln>
            <a:noFill/>
          </a:ln>
        </p:spPr>
      </p:pic>
      <p:pic>
        <p:nvPicPr>
          <p:cNvPr id="208" name="图片 4"/>
          <p:cNvPicPr/>
          <p:nvPr/>
        </p:nvPicPr>
        <p:blipFill>
          <a:blip r:embed="rId11"/>
          <a:stretch/>
        </p:blipFill>
        <p:spPr>
          <a:xfrm>
            <a:off x="9669600" y="5843880"/>
            <a:ext cx="2488680" cy="1145520"/>
          </a:xfrm>
          <a:prstGeom prst="rect">
            <a:avLst/>
          </a:prstGeom>
          <a:ln>
            <a:noFill/>
          </a:ln>
        </p:spPr>
      </p:pic>
      <p:pic>
        <p:nvPicPr>
          <p:cNvPr id="209" name="图片 16"/>
          <p:cNvPicPr/>
          <p:nvPr/>
        </p:nvPicPr>
        <p:blipFill>
          <a:blip r:embed="rId12"/>
          <a:stretch/>
        </p:blipFill>
        <p:spPr>
          <a:xfrm>
            <a:off x="9397440" y="3156120"/>
            <a:ext cx="3219480" cy="2156760"/>
          </a:xfrm>
          <a:prstGeom prst="rect">
            <a:avLst/>
          </a:prstGeom>
          <a:ln>
            <a:noFill/>
          </a:ln>
        </p:spPr>
      </p:pic>
      <p:pic>
        <p:nvPicPr>
          <p:cNvPr id="210" name="图片 19"/>
          <p:cNvPicPr/>
          <p:nvPr/>
        </p:nvPicPr>
        <p:blipFill>
          <a:blip r:embed="rId13"/>
          <a:stretch/>
        </p:blipFill>
        <p:spPr>
          <a:xfrm>
            <a:off x="1265040" y="5005440"/>
            <a:ext cx="1514880" cy="973080"/>
          </a:xfrm>
          <a:prstGeom prst="rect">
            <a:avLst/>
          </a:prstGeom>
          <a:ln>
            <a:noFill/>
          </a:ln>
        </p:spPr>
      </p:pic>
      <p:pic>
        <p:nvPicPr>
          <p:cNvPr id="211" name="图片 20"/>
          <p:cNvPicPr/>
          <p:nvPr/>
        </p:nvPicPr>
        <p:blipFill>
          <a:blip r:embed="rId14"/>
          <a:stretch/>
        </p:blipFill>
        <p:spPr>
          <a:xfrm>
            <a:off x="4809240" y="2997000"/>
            <a:ext cx="3164760" cy="1666800"/>
          </a:xfrm>
          <a:prstGeom prst="rect">
            <a:avLst/>
          </a:prstGeom>
          <a:ln>
            <a:noFill/>
          </a:ln>
        </p:spPr>
      </p:pic>
      <p:pic>
        <p:nvPicPr>
          <p:cNvPr id="212" name="图片 21"/>
          <p:cNvPicPr/>
          <p:nvPr/>
        </p:nvPicPr>
        <p:blipFill>
          <a:blip r:embed="rId15"/>
          <a:stretch/>
        </p:blipFill>
        <p:spPr>
          <a:xfrm>
            <a:off x="3290400" y="2320200"/>
            <a:ext cx="1389600" cy="914040"/>
          </a:xfrm>
          <a:prstGeom prst="rect">
            <a:avLst/>
          </a:prstGeom>
          <a:ln>
            <a:noFill/>
          </a:ln>
        </p:spPr>
      </p:pic>
      <p:sp>
        <p:nvSpPr>
          <p:cNvPr id="213" name="CustomShape 2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微软雅黑"/>
              </a:rPr>
              <a:t>你心目中的中关村是什么样的？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9081360" y="6703560"/>
            <a:ext cx="2892960" cy="384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215" name="图片 8"/>
          <p:cNvPicPr/>
          <p:nvPr/>
        </p:nvPicPr>
        <p:blipFill>
          <a:blip r:embed="rId2"/>
          <a:stretch/>
        </p:blipFill>
        <p:spPr>
          <a:xfrm>
            <a:off x="556200" y="1186200"/>
            <a:ext cx="3645000" cy="2429280"/>
          </a:xfrm>
          <a:prstGeom prst="rect">
            <a:avLst/>
          </a:prstGeom>
          <a:ln>
            <a:noFill/>
          </a:ln>
        </p:spPr>
      </p:pic>
      <p:pic>
        <p:nvPicPr>
          <p:cNvPr id="216" name="图片 12"/>
          <p:cNvPicPr/>
          <p:nvPr/>
        </p:nvPicPr>
        <p:blipFill>
          <a:blip r:embed="rId3"/>
          <a:stretch/>
        </p:blipFill>
        <p:spPr>
          <a:xfrm>
            <a:off x="6024240" y="4076280"/>
            <a:ext cx="3457080" cy="2419920"/>
          </a:xfrm>
          <a:prstGeom prst="rect">
            <a:avLst/>
          </a:prstGeom>
          <a:ln>
            <a:noFill/>
          </a:ln>
        </p:spPr>
      </p:pic>
      <p:pic>
        <p:nvPicPr>
          <p:cNvPr id="217" name="图片 13"/>
          <p:cNvPicPr/>
          <p:nvPr/>
        </p:nvPicPr>
        <p:blipFill>
          <a:blip r:embed="rId4"/>
          <a:stretch/>
        </p:blipFill>
        <p:spPr>
          <a:xfrm>
            <a:off x="556200" y="4021200"/>
            <a:ext cx="4869360" cy="2824200"/>
          </a:xfrm>
          <a:prstGeom prst="rect">
            <a:avLst/>
          </a:prstGeom>
          <a:ln>
            <a:noFill/>
          </a:ln>
        </p:spPr>
      </p:pic>
      <p:sp>
        <p:nvSpPr>
          <p:cNvPr id="218" name="CustomShape 2"/>
          <p:cNvSpPr/>
          <p:nvPr/>
        </p:nvSpPr>
        <p:spPr>
          <a:xfrm>
            <a:off x="6024240" y="6478560"/>
            <a:ext cx="5366520" cy="55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520" tIns="64440" rIns="128520" bIns="6444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中关村的人民都是用生命来上班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8707680" y="952200"/>
            <a:ext cx="3683880" cy="293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520" tIns="64440" rIns="128520" bIns="6444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700" b="0" strike="noStrike" spc="-1">
                <a:solidFill>
                  <a:srgbClr val="29ABE2"/>
                </a:solidFill>
                <a:latin typeface="微软雅黑"/>
                <a:ea typeface="微软雅黑"/>
              </a:rPr>
              <a:t>什么能造成中国互联网大震动？</a:t>
            </a:r>
            <a:endParaRPr lang="en-US" sz="2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13号线停运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700" b="0" strike="noStrike" spc="-1">
                <a:solidFill>
                  <a:srgbClr val="29ABE2"/>
                </a:solidFill>
                <a:latin typeface="微软雅黑"/>
                <a:ea typeface="微软雅黑"/>
              </a:rPr>
              <a:t>制约中国互联网发展最大的瓶颈是什么？</a:t>
            </a:r>
            <a:endParaRPr lang="en-US" sz="2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后厂村路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220" name="图片 22"/>
          <p:cNvPicPr/>
          <p:nvPr/>
        </p:nvPicPr>
        <p:blipFill>
          <a:blip r:embed="rId5"/>
          <a:stretch/>
        </p:blipFill>
        <p:spPr>
          <a:xfrm>
            <a:off x="4505400" y="1186200"/>
            <a:ext cx="3442680" cy="2438280"/>
          </a:xfrm>
          <a:prstGeom prst="rect">
            <a:avLst/>
          </a:prstGeom>
          <a:ln>
            <a:noFill/>
          </a:ln>
        </p:spPr>
      </p:pic>
      <p:sp>
        <p:nvSpPr>
          <p:cNvPr id="221" name="CustomShape 4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微软雅黑"/>
              </a:rPr>
              <a:t>真实的中关村是这样的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961200" y="1287360"/>
            <a:ext cx="11239560" cy="64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520" tIns="64440" rIns="128520" bIns="6444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29ABE2"/>
                </a:solidFill>
                <a:latin typeface="微软雅黑"/>
                <a:ea typeface="微软雅黑"/>
              </a:rPr>
              <a:t>然鹅……为什么这么多人冒着</a:t>
            </a:r>
            <a:r>
              <a:rPr lang="en-US" sz="34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生命危险</a:t>
            </a:r>
            <a:r>
              <a:rPr lang="en-US" sz="2800" b="0" strike="noStrike" spc="-1">
                <a:solidFill>
                  <a:srgbClr val="29ABE2"/>
                </a:solidFill>
                <a:latin typeface="微软雅黑"/>
                <a:ea typeface="微软雅黑"/>
              </a:rPr>
              <a:t>，前仆后继的涌向中关村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223" name="图片 2"/>
          <p:cNvPicPr/>
          <p:nvPr/>
        </p:nvPicPr>
        <p:blipFill>
          <a:blip r:embed="rId3"/>
          <a:stretch/>
        </p:blipFill>
        <p:spPr>
          <a:xfrm>
            <a:off x="946080" y="2198880"/>
            <a:ext cx="5536440" cy="3690720"/>
          </a:xfrm>
          <a:prstGeom prst="rect">
            <a:avLst/>
          </a:prstGeom>
          <a:ln>
            <a:noFill/>
          </a:ln>
        </p:spPr>
      </p:pic>
      <p:pic>
        <p:nvPicPr>
          <p:cNvPr id="224" name="图片 4"/>
          <p:cNvPicPr/>
          <p:nvPr/>
        </p:nvPicPr>
        <p:blipFill>
          <a:blip r:embed="rId4"/>
          <a:srcRect t="29639"/>
          <a:stretch/>
        </p:blipFill>
        <p:spPr>
          <a:xfrm>
            <a:off x="6948720" y="2198880"/>
            <a:ext cx="4160880" cy="1809000"/>
          </a:xfrm>
          <a:prstGeom prst="rect">
            <a:avLst/>
          </a:prstGeom>
          <a:ln>
            <a:noFill/>
          </a:ln>
        </p:spPr>
      </p:pic>
      <p:pic>
        <p:nvPicPr>
          <p:cNvPr id="225" name="图片 5"/>
          <p:cNvPicPr/>
          <p:nvPr/>
        </p:nvPicPr>
        <p:blipFill>
          <a:blip r:embed="rId5"/>
          <a:srcRect t="12085" b="17830"/>
          <a:stretch/>
        </p:blipFill>
        <p:spPr>
          <a:xfrm>
            <a:off x="6948720" y="4135680"/>
            <a:ext cx="4160880" cy="1753560"/>
          </a:xfrm>
          <a:prstGeom prst="rect">
            <a:avLst/>
          </a:prstGeom>
          <a:ln>
            <a:noFill/>
          </a:ln>
        </p:spPr>
      </p:pic>
      <p:sp>
        <p:nvSpPr>
          <p:cNvPr id="226" name="CustomShape 2"/>
          <p:cNvSpPr/>
          <p:nvPr/>
        </p:nvSpPr>
        <p:spPr>
          <a:xfrm>
            <a:off x="860040" y="6046560"/>
            <a:ext cx="11543400" cy="64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520" tIns="64440" rIns="128520" bIns="6444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29ABE2"/>
                </a:solidFill>
                <a:latin typeface="微软雅黑"/>
                <a:ea typeface="微软雅黑"/>
              </a:rPr>
              <a:t>因为这里是IT码农的</a:t>
            </a:r>
            <a:r>
              <a:rPr lang="en-US" sz="34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冈仁波齐</a:t>
            </a:r>
            <a:r>
              <a:rPr lang="en-US" sz="3400" b="0" strike="noStrike" spc="-1">
                <a:solidFill>
                  <a:srgbClr val="29ABE2"/>
                </a:solidFill>
                <a:latin typeface="微软雅黑"/>
                <a:ea typeface="微软雅黑"/>
              </a:rPr>
              <a:t>，</a:t>
            </a:r>
            <a:r>
              <a:rPr lang="en-US" sz="2800" b="0" strike="noStrike" spc="-1">
                <a:solidFill>
                  <a:srgbClr val="29ABE2"/>
                </a:solidFill>
                <a:latin typeface="微软雅黑"/>
                <a:ea typeface="微软雅黑"/>
              </a:rPr>
              <a:t>这是是信息产业的</a:t>
            </a:r>
            <a:r>
              <a:rPr lang="en-US" sz="3400" b="1" strike="noStrike" spc="-1">
                <a:solidFill>
                  <a:srgbClr val="29ABE2"/>
                </a:solidFill>
                <a:latin typeface="微软雅黑"/>
                <a:ea typeface="微软雅黑"/>
              </a:rPr>
              <a:t>耶路撒冷</a:t>
            </a:r>
            <a:endParaRPr lang="en-US" sz="3400" b="0" strike="noStrike" spc="-1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那么问题来了······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689760" y="2104200"/>
            <a:ext cx="4968360" cy="369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520" tIns="64440" rIns="128520" bIns="64440">
            <a:spAutoFit/>
          </a:bodyPr>
          <a:lstStyle/>
          <a:p>
            <a:pPr marL="2568600" indent="-739440">
              <a:lnSpc>
                <a:spcPct val="120000"/>
              </a:lnSpc>
            </a:pPr>
            <a:r>
              <a:rPr lang="en-US" sz="39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拼爹、</a:t>
            </a:r>
            <a:endParaRPr lang="en-US" sz="3900" b="0" strike="noStrike" spc="-1">
              <a:latin typeface="Arial"/>
            </a:endParaRPr>
          </a:p>
          <a:p>
            <a:pPr marL="2568600" indent="-739440">
              <a:lnSpc>
                <a:spcPct val="120000"/>
              </a:lnSpc>
            </a:pPr>
            <a:r>
              <a:rPr lang="en-US" sz="39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论资排辈、</a:t>
            </a:r>
            <a:endParaRPr lang="en-US" sz="3900" b="0" strike="noStrike" spc="-1">
              <a:latin typeface="Arial"/>
            </a:endParaRPr>
          </a:p>
          <a:p>
            <a:pPr marL="2568600" indent="-739440">
              <a:lnSpc>
                <a:spcPct val="120000"/>
              </a:lnSpc>
            </a:pPr>
            <a:r>
              <a:rPr lang="en-US" sz="39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拉关系、</a:t>
            </a:r>
            <a:endParaRPr lang="en-US" sz="3900" b="0" strike="noStrike" spc="-1">
              <a:latin typeface="Arial"/>
            </a:endParaRPr>
          </a:p>
          <a:p>
            <a:pPr marL="2568600" indent="-739440">
              <a:lnSpc>
                <a:spcPct val="120000"/>
              </a:lnSpc>
            </a:pPr>
            <a:r>
              <a:rPr lang="en-US" sz="39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用站队</a:t>
            </a:r>
            <a:endParaRPr lang="en-US" sz="3900" b="0" strike="noStrike" spc="-1">
              <a:latin typeface="Arial"/>
            </a:endParaRPr>
          </a:p>
          <a:p>
            <a:pPr marL="2568600" indent="-739440">
              <a:lnSpc>
                <a:spcPct val="120000"/>
              </a:lnSpc>
            </a:pPr>
            <a:r>
              <a:rPr lang="en-US" sz="39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用溜须拍马</a:t>
            </a:r>
            <a:endParaRPr lang="en-US" sz="3900" b="0" strike="noStrike" spc="-1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5661000" y="2541600"/>
            <a:ext cx="7272360" cy="32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520" tIns="64440" rIns="128520" bIns="6444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靠的是</a:t>
            </a:r>
            <a:endParaRPr lang="en-US" sz="4000" b="0" strike="noStrike" spc="-1">
              <a:latin typeface="Arial"/>
            </a:endParaRPr>
          </a:p>
          <a:p>
            <a:pPr marL="1925280" indent="-553320">
              <a:lnSpc>
                <a:spcPct val="120000"/>
              </a:lnSpc>
            </a:pPr>
            <a:r>
              <a:rPr lang="en-US" sz="4400" b="1" strike="noStrike" spc="-1">
                <a:solidFill>
                  <a:srgbClr val="00A1E1"/>
                </a:solidFill>
                <a:latin typeface="微软雅黑"/>
                <a:ea typeface="微软雅黑"/>
              </a:rPr>
              <a:t>创造力，能力，思想</a:t>
            </a:r>
            <a:endParaRPr lang="en-US" sz="4400" b="0" strike="noStrike" spc="-1">
              <a:latin typeface="Arial"/>
            </a:endParaRPr>
          </a:p>
          <a:p>
            <a:pPr marL="1925280" indent="-553320">
              <a:lnSpc>
                <a:spcPct val="120000"/>
              </a:lnSpc>
            </a:pPr>
            <a:r>
              <a:rPr lang="en-US" sz="4000" b="0" strike="noStrike" spc="-1">
                <a:solidFill>
                  <a:srgbClr val="0D0D0D"/>
                </a:solidFill>
                <a:latin typeface="微软雅黑"/>
                <a:ea typeface="微软雅黑"/>
              </a:rPr>
              <a:t>有的是</a:t>
            </a:r>
            <a:endParaRPr lang="en-US" sz="4000" b="0" strike="noStrike" spc="-1">
              <a:latin typeface="Arial"/>
            </a:endParaRPr>
          </a:p>
          <a:p>
            <a:pPr marL="2568600" indent="-739440">
              <a:lnSpc>
                <a:spcPct val="120000"/>
              </a:lnSpc>
            </a:pPr>
            <a:r>
              <a:rPr lang="en-US" sz="4400" b="1" strike="noStrike" spc="-1">
                <a:solidFill>
                  <a:srgbClr val="00A1E1"/>
                </a:solidFill>
                <a:latin typeface="微软雅黑"/>
                <a:ea typeface="微软雅黑"/>
              </a:rPr>
              <a:t>平等、机会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782280" y="2808360"/>
            <a:ext cx="1831680" cy="207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0" b="1" strike="noStrike" spc="-1">
                <a:solidFill>
                  <a:srgbClr val="00A1E1"/>
                </a:solidFill>
                <a:latin typeface="微软雅黑"/>
                <a:ea typeface="微软雅黑"/>
              </a:rPr>
              <a:t>不</a:t>
            </a:r>
            <a:endParaRPr lang="en-US" sz="13000" b="0" strike="noStrike" spc="-1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824040" y="235440"/>
            <a:ext cx="691272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因为这里——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B2CC"/>
      </a:dk2>
      <a:lt2>
        <a:srgbClr val="E7E6E6"/>
      </a:lt2>
      <a:accent1>
        <a:srgbClr val="2AB2CC"/>
      </a:accent1>
      <a:accent2>
        <a:srgbClr val="BFBFBF"/>
      </a:accent2>
      <a:accent3>
        <a:srgbClr val="2AB2CC"/>
      </a:accent3>
      <a:accent4>
        <a:srgbClr val="BFBFBF"/>
      </a:accent4>
      <a:accent5>
        <a:srgbClr val="2AB2CC"/>
      </a:accent5>
      <a:accent6>
        <a:srgbClr val="BFBFBF"/>
      </a:accent6>
      <a:hlink>
        <a:srgbClr val="2AB2CC"/>
      </a:hlink>
      <a:folHlink>
        <a:srgbClr val="BFBFB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B2CC"/>
      </a:dk2>
      <a:lt2>
        <a:srgbClr val="E7E6E6"/>
      </a:lt2>
      <a:accent1>
        <a:srgbClr val="2AB2CC"/>
      </a:accent1>
      <a:accent2>
        <a:srgbClr val="BFBFBF"/>
      </a:accent2>
      <a:accent3>
        <a:srgbClr val="2AB2CC"/>
      </a:accent3>
      <a:accent4>
        <a:srgbClr val="BFBFBF"/>
      </a:accent4>
      <a:accent5>
        <a:srgbClr val="2AB2CC"/>
      </a:accent5>
      <a:accent6>
        <a:srgbClr val="BFBFBF"/>
      </a:accent6>
      <a:hlink>
        <a:srgbClr val="2AB2CC"/>
      </a:hlink>
      <a:folHlink>
        <a:srgbClr val="BFBFB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B2CC"/>
      </a:dk2>
      <a:lt2>
        <a:srgbClr val="E7E6E6"/>
      </a:lt2>
      <a:accent1>
        <a:srgbClr val="2AB2CC"/>
      </a:accent1>
      <a:accent2>
        <a:srgbClr val="BFBFBF"/>
      </a:accent2>
      <a:accent3>
        <a:srgbClr val="2AB2CC"/>
      </a:accent3>
      <a:accent4>
        <a:srgbClr val="BFBFBF"/>
      </a:accent4>
      <a:accent5>
        <a:srgbClr val="2AB2CC"/>
      </a:accent5>
      <a:accent6>
        <a:srgbClr val="BFBFBF"/>
      </a:accent6>
      <a:hlink>
        <a:srgbClr val="2AB2CC"/>
      </a:hlink>
      <a:folHlink>
        <a:srgbClr val="BFBFB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B2CC"/>
      </a:dk2>
      <a:lt2>
        <a:srgbClr val="E7E6E6"/>
      </a:lt2>
      <a:accent1>
        <a:srgbClr val="2AB2CC"/>
      </a:accent1>
      <a:accent2>
        <a:srgbClr val="BFBFBF"/>
      </a:accent2>
      <a:accent3>
        <a:srgbClr val="2AB2CC"/>
      </a:accent3>
      <a:accent4>
        <a:srgbClr val="BFBFBF"/>
      </a:accent4>
      <a:accent5>
        <a:srgbClr val="2AB2CC"/>
      </a:accent5>
      <a:accent6>
        <a:srgbClr val="BFBFBF"/>
      </a:accent6>
      <a:hlink>
        <a:srgbClr val="2AB2CC"/>
      </a:hlink>
      <a:folHlink>
        <a:srgbClr val="BFBFB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B2CC"/>
      </a:dk2>
      <a:lt2>
        <a:srgbClr val="E7E6E6"/>
      </a:lt2>
      <a:accent1>
        <a:srgbClr val="2AB2CC"/>
      </a:accent1>
      <a:accent2>
        <a:srgbClr val="BFBFBF"/>
      </a:accent2>
      <a:accent3>
        <a:srgbClr val="2AB2CC"/>
      </a:accent3>
      <a:accent4>
        <a:srgbClr val="BFBFBF"/>
      </a:accent4>
      <a:accent5>
        <a:srgbClr val="2AB2CC"/>
      </a:accent5>
      <a:accent6>
        <a:srgbClr val="BFBFBF"/>
      </a:accent6>
      <a:hlink>
        <a:srgbClr val="2AB2CC"/>
      </a:hlink>
      <a:folHlink>
        <a:srgbClr val="BFBFB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Words>897</Words>
  <Application>Microsoft Office PowerPoint</Application>
  <PresentationFormat>自定义</PresentationFormat>
  <Paragraphs>354</Paragraphs>
  <Slides>50</Slides>
  <Notes>9</Notes>
  <HiddenSlides>4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50</vt:i4>
      </vt:variant>
    </vt:vector>
  </HeadingPairs>
  <TitlesOfParts>
    <vt:vector size="63" baseType="lpstr">
      <vt:lpstr>Lato Black</vt:lpstr>
      <vt:lpstr>微软雅黑</vt:lpstr>
      <vt:lpstr>Arial</vt:lpstr>
      <vt:lpstr>Calibri</vt:lpstr>
      <vt:lpstr>Calibri Light</vt:lpstr>
      <vt:lpstr>Franklin Gothic Medium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bt564</dc:title>
  <dc:subject/>
  <dc:creator/>
  <dc:description/>
  <cp:lastModifiedBy>xue meng</cp:lastModifiedBy>
  <cp:revision>20</cp:revision>
  <dcterms:created xsi:type="dcterms:W3CDTF">2016-12-31T14:08:00Z</dcterms:created>
  <dcterms:modified xsi:type="dcterms:W3CDTF">2019-05-30T07:58:49Z</dcterms:modified>
  <dc:language>zh-CN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8</vt:i4>
  </property>
  <property fmtid="{D5CDD505-2E9C-101B-9397-08002B2CF9AE}" pid="4" name="HyperlinksChanged">
    <vt:bool>false</vt:bool>
  </property>
  <property fmtid="{D5CDD505-2E9C-101B-9397-08002B2CF9AE}" pid="5" name="KSOProductBuildVer">
    <vt:lpwstr>2052-11.1.0.8213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13</vt:i4>
  </property>
  <property fmtid="{D5CDD505-2E9C-101B-9397-08002B2CF9AE}" pid="9" name="PresentationFormat">
    <vt:lpwstr>自定义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55</vt:i4>
  </property>
</Properties>
</file>